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19"/>
  </p:notesMasterIdLst>
  <p:sldIdLst>
    <p:sldId id="306" r:id="rId5"/>
    <p:sldId id="307" r:id="rId6"/>
    <p:sldId id="309" r:id="rId7"/>
    <p:sldId id="328" r:id="rId8"/>
    <p:sldId id="304" r:id="rId9"/>
    <p:sldId id="323" r:id="rId10"/>
    <p:sldId id="324" r:id="rId11"/>
    <p:sldId id="327" r:id="rId12"/>
    <p:sldId id="325" r:id="rId13"/>
    <p:sldId id="336" r:id="rId14"/>
    <p:sldId id="335" r:id="rId15"/>
    <p:sldId id="311" r:id="rId16"/>
    <p:sldId id="334" r:id="rId17"/>
    <p:sldId id="31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AEA026-597D-4206-9F8E-761AB19473E9}" v="354" dt="2023-06-20T14:10:33.526"/>
    <p1510:client id="{FA2F014D-B911-403F-9753-050A07094A72}" v="593" dt="2023-06-20T14:13:53.1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392"/>
        <p:guide pos="7056"/>
        <p:guide orient="horz" pos="3168"/>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Quanza Little" userId="3d24306a-fce8-4cf8-a32f-d05d0b62972f" providerId="ADAL" clId="{133EB459-CBA8-4A6A-93AF-B33A05C59101}"/>
    <pc:docChg chg="undo redo custSel addSld delSld modSld sldOrd">
      <pc:chgData name="La'Quanza Little" userId="3d24306a-fce8-4cf8-a32f-d05d0b62972f" providerId="ADAL" clId="{133EB459-CBA8-4A6A-93AF-B33A05C59101}" dt="2023-05-16T14:48:43.774" v="2107" actId="20577"/>
      <pc:docMkLst>
        <pc:docMk/>
      </pc:docMkLst>
      <pc:sldChg chg="add del">
        <pc:chgData name="La'Quanza Little" userId="3d24306a-fce8-4cf8-a32f-d05d0b62972f" providerId="ADAL" clId="{133EB459-CBA8-4A6A-93AF-B33A05C59101}" dt="2023-05-09T20:44:36.132" v="897" actId="47"/>
        <pc:sldMkLst>
          <pc:docMk/>
          <pc:sldMk cId="783914445" sldId="294"/>
        </pc:sldMkLst>
      </pc:sldChg>
      <pc:sldChg chg="add del">
        <pc:chgData name="La'Quanza Little" userId="3d24306a-fce8-4cf8-a32f-d05d0b62972f" providerId="ADAL" clId="{133EB459-CBA8-4A6A-93AF-B33A05C59101}" dt="2023-05-09T20:44:50.671" v="898" actId="47"/>
        <pc:sldMkLst>
          <pc:docMk/>
          <pc:sldMk cId="277827655" sldId="295"/>
        </pc:sldMkLst>
      </pc:sldChg>
      <pc:sldChg chg="add del">
        <pc:chgData name="La'Quanza Little" userId="3d24306a-fce8-4cf8-a32f-d05d0b62972f" providerId="ADAL" clId="{133EB459-CBA8-4A6A-93AF-B33A05C59101}" dt="2023-05-09T20:44:50.671" v="898" actId="47"/>
        <pc:sldMkLst>
          <pc:docMk/>
          <pc:sldMk cId="3159288639" sldId="303"/>
        </pc:sldMkLst>
      </pc:sldChg>
      <pc:sldChg chg="addSp modSp mod ord modTransition">
        <pc:chgData name="La'Quanza Little" userId="3d24306a-fce8-4cf8-a32f-d05d0b62972f" providerId="ADAL" clId="{133EB459-CBA8-4A6A-93AF-B33A05C59101}" dt="2023-05-11T19:06:08.285" v="2076" actId="1076"/>
        <pc:sldMkLst>
          <pc:docMk/>
          <pc:sldMk cId="3124766000" sldId="304"/>
        </pc:sldMkLst>
        <pc:spChg chg="mod">
          <ac:chgData name="La'Quanza Little" userId="3d24306a-fce8-4cf8-a32f-d05d0b62972f" providerId="ADAL" clId="{133EB459-CBA8-4A6A-93AF-B33A05C59101}" dt="2023-05-10T16:38:49.395" v="1595" actId="404"/>
          <ac:spMkLst>
            <pc:docMk/>
            <pc:sldMk cId="3124766000" sldId="304"/>
            <ac:spMk id="2" creationId="{CFACDA59-55A0-4EA5-B3E4-646D1D3B4CEB}"/>
          </ac:spMkLst>
        </pc:spChg>
        <pc:spChg chg="mod">
          <ac:chgData name="La'Quanza Little" userId="3d24306a-fce8-4cf8-a32f-d05d0b62972f" providerId="ADAL" clId="{133EB459-CBA8-4A6A-93AF-B33A05C59101}" dt="2023-05-09T20:28:42.777" v="875" actId="207"/>
          <ac:spMkLst>
            <pc:docMk/>
            <pc:sldMk cId="3124766000" sldId="304"/>
            <ac:spMk id="3" creationId="{D14ABC42-7E22-4F59-A0B6-AD98B5CAE0C5}"/>
          </ac:spMkLst>
        </pc:spChg>
        <pc:spChg chg="mod">
          <ac:chgData name="La'Quanza Little" userId="3d24306a-fce8-4cf8-a32f-d05d0b62972f" providerId="ADAL" clId="{133EB459-CBA8-4A6A-93AF-B33A05C59101}" dt="2023-05-11T19:05:28.708" v="2075" actId="20577"/>
          <ac:spMkLst>
            <pc:docMk/>
            <pc:sldMk cId="3124766000" sldId="304"/>
            <ac:spMk id="4" creationId="{1FE9CB6C-6FF8-4B8C-9B41-2DDD39B25DE3}"/>
          </ac:spMkLst>
        </pc:spChg>
        <pc:spChg chg="mod">
          <ac:chgData name="La'Quanza Little" userId="3d24306a-fce8-4cf8-a32f-d05d0b62972f" providerId="ADAL" clId="{133EB459-CBA8-4A6A-93AF-B33A05C59101}" dt="2023-05-09T20:28:49.287" v="877" actId="207"/>
          <ac:spMkLst>
            <pc:docMk/>
            <pc:sldMk cId="3124766000" sldId="304"/>
            <ac:spMk id="5" creationId="{2347FB98-C049-45C5-86B4-4CF44B247B2C}"/>
          </ac:spMkLst>
        </pc:spChg>
        <pc:spChg chg="mod">
          <ac:chgData name="La'Quanza Little" userId="3d24306a-fce8-4cf8-a32f-d05d0b62972f" providerId="ADAL" clId="{133EB459-CBA8-4A6A-93AF-B33A05C59101}" dt="2023-05-10T15:06:25.765" v="1260" actId="20577"/>
          <ac:spMkLst>
            <pc:docMk/>
            <pc:sldMk cId="3124766000" sldId="304"/>
            <ac:spMk id="6" creationId="{5A74CB9D-E60B-4C8A-B4E7-23BC1D9FA66E}"/>
          </ac:spMkLst>
        </pc:spChg>
        <pc:spChg chg="add mod">
          <ac:chgData name="La'Quanza Little" userId="3d24306a-fce8-4cf8-a32f-d05d0b62972f" providerId="ADAL" clId="{133EB459-CBA8-4A6A-93AF-B33A05C59101}" dt="2023-05-11T14:23:20.773" v="1982" actId="1076"/>
          <ac:spMkLst>
            <pc:docMk/>
            <pc:sldMk cId="3124766000" sldId="304"/>
            <ac:spMk id="7" creationId="{4AEEDCF6-86F5-4912-8D23-8E747D972815}"/>
          </ac:spMkLst>
        </pc:spChg>
        <pc:picChg chg="add mod">
          <ac:chgData name="La'Quanza Little" userId="3d24306a-fce8-4cf8-a32f-d05d0b62972f" providerId="ADAL" clId="{133EB459-CBA8-4A6A-93AF-B33A05C59101}" dt="2023-05-10T16:07:18.910" v="1454" actId="14100"/>
          <ac:picMkLst>
            <pc:docMk/>
            <pc:sldMk cId="3124766000" sldId="304"/>
            <ac:picMk id="5122" creationId="{63CFD2D1-0A52-4670-BFDD-9CEE7865FE7B}"/>
          </ac:picMkLst>
        </pc:picChg>
        <pc:picChg chg="add mod">
          <ac:chgData name="La'Quanza Little" userId="3d24306a-fce8-4cf8-a32f-d05d0b62972f" providerId="ADAL" clId="{133EB459-CBA8-4A6A-93AF-B33A05C59101}" dt="2023-05-11T19:06:08.285" v="2076" actId="1076"/>
          <ac:picMkLst>
            <pc:docMk/>
            <pc:sldMk cId="3124766000" sldId="304"/>
            <ac:picMk id="5124" creationId="{7FA65E1A-40CE-4168-BF74-3705EEDF38D5}"/>
          </ac:picMkLst>
        </pc:picChg>
      </pc:sldChg>
      <pc:sldChg chg="add del">
        <pc:chgData name="La'Quanza Little" userId="3d24306a-fce8-4cf8-a32f-d05d0b62972f" providerId="ADAL" clId="{133EB459-CBA8-4A6A-93AF-B33A05C59101}" dt="2023-05-09T20:44:50.671" v="898" actId="47"/>
        <pc:sldMkLst>
          <pc:docMk/>
          <pc:sldMk cId="1403455250" sldId="305"/>
        </pc:sldMkLst>
      </pc:sldChg>
      <pc:sldChg chg="modSp mod modTransition">
        <pc:chgData name="La'Quanza Little" userId="3d24306a-fce8-4cf8-a32f-d05d0b62972f" providerId="ADAL" clId="{133EB459-CBA8-4A6A-93AF-B33A05C59101}" dt="2023-05-09T16:27:58.049" v="206"/>
        <pc:sldMkLst>
          <pc:docMk/>
          <pc:sldMk cId="114769864" sldId="306"/>
        </pc:sldMkLst>
        <pc:spChg chg="mod">
          <ac:chgData name="La'Quanza Little" userId="3d24306a-fce8-4cf8-a32f-d05d0b62972f" providerId="ADAL" clId="{133EB459-CBA8-4A6A-93AF-B33A05C59101}" dt="2023-05-09T16:27:26.674" v="205" actId="113"/>
          <ac:spMkLst>
            <pc:docMk/>
            <pc:sldMk cId="114769864" sldId="306"/>
            <ac:spMk id="3" creationId="{A5F14073-9F68-4B7E-A576-26899D58C7A9}"/>
          </ac:spMkLst>
        </pc:spChg>
      </pc:sldChg>
      <pc:sldChg chg="modSp mod modTransition">
        <pc:chgData name="La'Quanza Little" userId="3d24306a-fce8-4cf8-a32f-d05d0b62972f" providerId="ADAL" clId="{133EB459-CBA8-4A6A-93AF-B33A05C59101}" dt="2023-05-11T14:23:38.471" v="1983" actId="1076"/>
        <pc:sldMkLst>
          <pc:docMk/>
          <pc:sldMk cId="1613598062" sldId="307"/>
        </pc:sldMkLst>
        <pc:spChg chg="mod">
          <ac:chgData name="La'Quanza Little" userId="3d24306a-fce8-4cf8-a32f-d05d0b62972f" providerId="ADAL" clId="{133EB459-CBA8-4A6A-93AF-B33A05C59101}" dt="2023-05-10T16:35:12.516" v="1510" actId="20577"/>
          <ac:spMkLst>
            <pc:docMk/>
            <pc:sldMk cId="1613598062" sldId="307"/>
            <ac:spMk id="3" creationId="{1DDBBC93-70DF-4E4E-98E3-08124185AB18}"/>
          </ac:spMkLst>
        </pc:spChg>
        <pc:spChg chg="mod">
          <ac:chgData name="La'Quanza Little" userId="3d24306a-fce8-4cf8-a32f-d05d0b62972f" providerId="ADAL" clId="{133EB459-CBA8-4A6A-93AF-B33A05C59101}" dt="2023-05-09T20:27:55.070" v="873" actId="20577"/>
          <ac:spMkLst>
            <pc:docMk/>
            <pc:sldMk cId="1613598062" sldId="307"/>
            <ac:spMk id="4" creationId="{65DE74E9-AA78-46C1-845A-0B72FA8AF35E}"/>
          </ac:spMkLst>
        </pc:spChg>
        <pc:spChg chg="mod">
          <ac:chgData name="La'Quanza Little" userId="3d24306a-fce8-4cf8-a32f-d05d0b62972f" providerId="ADAL" clId="{133EB459-CBA8-4A6A-93AF-B33A05C59101}" dt="2023-05-09T16:09:22.040" v="47" actId="14100"/>
          <ac:spMkLst>
            <pc:docMk/>
            <pc:sldMk cId="1613598062" sldId="307"/>
            <ac:spMk id="8" creationId="{AEEDFC2F-FF0A-4EC9-A0BB-0AA2B1E6BA4A}"/>
          </ac:spMkLst>
        </pc:spChg>
        <pc:spChg chg="mod">
          <ac:chgData name="La'Quanza Little" userId="3d24306a-fce8-4cf8-a32f-d05d0b62972f" providerId="ADAL" clId="{133EB459-CBA8-4A6A-93AF-B33A05C59101}" dt="2023-05-11T14:23:38.471" v="1983" actId="1076"/>
          <ac:spMkLst>
            <pc:docMk/>
            <pc:sldMk cId="1613598062" sldId="307"/>
            <ac:spMk id="9" creationId="{6DCF8D89-56D9-4E2B-9838-07DFB6E9D2BB}"/>
          </ac:spMkLst>
        </pc:spChg>
      </pc:sldChg>
      <pc:sldChg chg="addSp modSp mod modTransition setBg">
        <pc:chgData name="La'Quanza Little" userId="3d24306a-fce8-4cf8-a32f-d05d0b62972f" providerId="ADAL" clId="{133EB459-CBA8-4A6A-93AF-B33A05C59101}" dt="2023-05-15T19:12:03.663" v="2079" actId="14100"/>
        <pc:sldMkLst>
          <pc:docMk/>
          <pc:sldMk cId="365334912" sldId="308"/>
        </pc:sldMkLst>
        <pc:spChg chg="mod">
          <ac:chgData name="La'Quanza Little" userId="3d24306a-fce8-4cf8-a32f-d05d0b62972f" providerId="ADAL" clId="{133EB459-CBA8-4A6A-93AF-B33A05C59101}" dt="2023-05-10T16:38:32.583" v="1574" actId="20577"/>
          <ac:spMkLst>
            <pc:docMk/>
            <pc:sldMk cId="365334912" sldId="308"/>
            <ac:spMk id="3" creationId="{0115FF41-AFA4-4D25-AB42-AB034F4B4FEC}"/>
          </ac:spMkLst>
        </pc:spChg>
        <pc:spChg chg="mod">
          <ac:chgData name="La'Quanza Little" userId="3d24306a-fce8-4cf8-a32f-d05d0b62972f" providerId="ADAL" clId="{133EB459-CBA8-4A6A-93AF-B33A05C59101}" dt="2023-05-11T16:22:02.562" v="2022" actId="20577"/>
          <ac:spMkLst>
            <pc:docMk/>
            <pc:sldMk cId="365334912" sldId="308"/>
            <ac:spMk id="4" creationId="{B0881FA9-F3B0-4912-B0E1-352094195C30}"/>
          </ac:spMkLst>
        </pc:spChg>
        <pc:spChg chg="mod ord">
          <ac:chgData name="La'Quanza Little" userId="3d24306a-fce8-4cf8-a32f-d05d0b62972f" providerId="ADAL" clId="{133EB459-CBA8-4A6A-93AF-B33A05C59101}" dt="2023-05-09T16:36:36.593" v="245" actId="26606"/>
          <ac:spMkLst>
            <pc:docMk/>
            <pc:sldMk cId="365334912" sldId="308"/>
            <ac:spMk id="9" creationId="{D45C472E-4078-40A0-83A2-652E8356EDCB}"/>
          </ac:spMkLst>
        </pc:spChg>
        <pc:spChg chg="mod">
          <ac:chgData name="La'Quanza Little" userId="3d24306a-fce8-4cf8-a32f-d05d0b62972f" providerId="ADAL" clId="{133EB459-CBA8-4A6A-93AF-B33A05C59101}" dt="2023-05-09T16:36:36.593" v="245" actId="26606"/>
          <ac:spMkLst>
            <pc:docMk/>
            <pc:sldMk cId="365334912" sldId="308"/>
            <ac:spMk id="10" creationId="{A8C7C3A0-5E78-49C8-B8D4-F3DF62B2BC93}"/>
          </ac:spMkLst>
        </pc:spChg>
        <pc:spChg chg="mod">
          <ac:chgData name="La'Quanza Little" userId="3d24306a-fce8-4cf8-a32f-d05d0b62972f" providerId="ADAL" clId="{133EB459-CBA8-4A6A-93AF-B33A05C59101}" dt="2023-05-09T16:36:36.593" v="245" actId="26606"/>
          <ac:spMkLst>
            <pc:docMk/>
            <pc:sldMk cId="365334912" sldId="308"/>
            <ac:spMk id="11" creationId="{56AE2454-CE9A-4A6B-AB5A-349E0D967654}"/>
          </ac:spMkLst>
        </pc:spChg>
        <pc:spChg chg="add">
          <ac:chgData name="La'Quanza Little" userId="3d24306a-fce8-4cf8-a32f-d05d0b62972f" providerId="ADAL" clId="{133EB459-CBA8-4A6A-93AF-B33A05C59101}" dt="2023-05-09T16:36:36.593" v="245" actId="26606"/>
          <ac:spMkLst>
            <pc:docMk/>
            <pc:sldMk cId="365334912" sldId="308"/>
            <ac:spMk id="2057" creationId="{327D73B4-9F5C-4A64-A179-51B9500CB8B5}"/>
          </ac:spMkLst>
        </pc:spChg>
        <pc:spChg chg="add">
          <ac:chgData name="La'Quanza Little" userId="3d24306a-fce8-4cf8-a32f-d05d0b62972f" providerId="ADAL" clId="{133EB459-CBA8-4A6A-93AF-B33A05C59101}" dt="2023-05-09T16:36:36.593" v="245" actId="26606"/>
          <ac:spMkLst>
            <pc:docMk/>
            <pc:sldMk cId="365334912" sldId="308"/>
            <ac:spMk id="2059" creationId="{D0F14822-B1F1-4730-A131-C3416A790B0D}"/>
          </ac:spMkLst>
        </pc:spChg>
        <pc:spChg chg="add">
          <ac:chgData name="La'Quanza Little" userId="3d24306a-fce8-4cf8-a32f-d05d0b62972f" providerId="ADAL" clId="{133EB459-CBA8-4A6A-93AF-B33A05C59101}" dt="2023-05-09T16:36:36.593" v="245" actId="26606"/>
          <ac:spMkLst>
            <pc:docMk/>
            <pc:sldMk cId="365334912" sldId="308"/>
            <ac:spMk id="2061" creationId="{063F1D6B-3845-4F68-9803-39000080ECE7}"/>
          </ac:spMkLst>
        </pc:spChg>
        <pc:spChg chg="add">
          <ac:chgData name="La'Quanza Little" userId="3d24306a-fce8-4cf8-a32f-d05d0b62972f" providerId="ADAL" clId="{133EB459-CBA8-4A6A-93AF-B33A05C59101}" dt="2023-05-09T16:36:36.593" v="245" actId="26606"/>
          <ac:spMkLst>
            <pc:docMk/>
            <pc:sldMk cId="365334912" sldId="308"/>
            <ac:spMk id="2063" creationId="{6CB927A4-E432-4310-9CD5-E89FF5063179}"/>
          </ac:spMkLst>
        </pc:spChg>
        <pc:spChg chg="add">
          <ac:chgData name="La'Quanza Little" userId="3d24306a-fce8-4cf8-a32f-d05d0b62972f" providerId="ADAL" clId="{133EB459-CBA8-4A6A-93AF-B33A05C59101}" dt="2023-05-09T16:36:36.593" v="245" actId="26606"/>
          <ac:spMkLst>
            <pc:docMk/>
            <pc:sldMk cId="365334912" sldId="308"/>
            <ac:spMk id="2065" creationId="{E3020543-B24B-4EC4-8FFC-8DD88EEA91A8}"/>
          </ac:spMkLst>
        </pc:spChg>
        <pc:spChg chg="add">
          <ac:chgData name="La'Quanza Little" userId="3d24306a-fce8-4cf8-a32f-d05d0b62972f" providerId="ADAL" clId="{133EB459-CBA8-4A6A-93AF-B33A05C59101}" dt="2023-05-09T16:36:36.593" v="245" actId="26606"/>
          <ac:spMkLst>
            <pc:docMk/>
            <pc:sldMk cId="365334912" sldId="308"/>
            <ac:spMk id="2067" creationId="{1453BF6C-B012-48B7-B4E8-6D7AC7C27D02}"/>
          </ac:spMkLst>
        </pc:spChg>
        <pc:picChg chg="mod ord">
          <ac:chgData name="La'Quanza Little" userId="3d24306a-fce8-4cf8-a32f-d05d0b62972f" providerId="ADAL" clId="{133EB459-CBA8-4A6A-93AF-B33A05C59101}" dt="2023-05-15T19:12:03.663" v="2079" actId="14100"/>
          <ac:picMkLst>
            <pc:docMk/>
            <pc:sldMk cId="365334912" sldId="308"/>
            <ac:picMk id="8" creationId="{B53D1AAB-32B2-4F04-828F-AB1C758AF004}"/>
          </ac:picMkLst>
        </pc:picChg>
        <pc:picChg chg="add mod ord">
          <ac:chgData name="La'Quanza Little" userId="3d24306a-fce8-4cf8-a32f-d05d0b62972f" providerId="ADAL" clId="{133EB459-CBA8-4A6A-93AF-B33A05C59101}" dt="2023-05-10T13:18:34.314" v="945" actId="14100"/>
          <ac:picMkLst>
            <pc:docMk/>
            <pc:sldMk cId="365334912" sldId="308"/>
            <ac:picMk id="2050" creationId="{C1B43AB0-B1F9-4A42-BB36-163775848238}"/>
          </ac:picMkLst>
        </pc:picChg>
        <pc:cxnChg chg="add">
          <ac:chgData name="La'Quanza Little" userId="3d24306a-fce8-4cf8-a32f-d05d0b62972f" providerId="ADAL" clId="{133EB459-CBA8-4A6A-93AF-B33A05C59101}" dt="2023-05-09T16:36:36.593" v="245" actId="26606"/>
          <ac:cxnSpMkLst>
            <pc:docMk/>
            <pc:sldMk cId="365334912" sldId="308"/>
            <ac:cxnSpMk id="2055" creationId="{5C05CAAB-DBA2-4548-AD5F-01BB97FBB207}"/>
          </ac:cxnSpMkLst>
        </pc:cxnChg>
        <pc:cxnChg chg="add">
          <ac:chgData name="La'Quanza Little" userId="3d24306a-fce8-4cf8-a32f-d05d0b62972f" providerId="ADAL" clId="{133EB459-CBA8-4A6A-93AF-B33A05C59101}" dt="2023-05-09T16:36:36.593" v="245" actId="26606"/>
          <ac:cxnSpMkLst>
            <pc:docMk/>
            <pc:sldMk cId="365334912" sldId="308"/>
            <ac:cxnSpMk id="2069" creationId="{C49DA8F6-BCC1-4447-B54C-57856834B94B}"/>
          </ac:cxnSpMkLst>
        </pc:cxnChg>
      </pc:sldChg>
      <pc:sldChg chg="addSp delSp modSp mod modTransition modAnim">
        <pc:chgData name="La'Quanza Little" userId="3d24306a-fce8-4cf8-a32f-d05d0b62972f" providerId="ADAL" clId="{133EB459-CBA8-4A6A-93AF-B33A05C59101}" dt="2023-05-11T14:25:53.542" v="1999" actId="207"/>
        <pc:sldMkLst>
          <pc:docMk/>
          <pc:sldMk cId="2227882511" sldId="309"/>
        </pc:sldMkLst>
        <pc:spChg chg="del">
          <ac:chgData name="La'Quanza Little" userId="3d24306a-fce8-4cf8-a32f-d05d0b62972f" providerId="ADAL" clId="{133EB459-CBA8-4A6A-93AF-B33A05C59101}" dt="2023-05-09T17:02:26.573" v="269" actId="478"/>
          <ac:spMkLst>
            <pc:docMk/>
            <pc:sldMk cId="2227882511" sldId="309"/>
            <ac:spMk id="2" creationId="{C5F2FB0B-15EC-453B-BC9B-69AD35DDCEA3}"/>
          </ac:spMkLst>
        </pc:spChg>
        <pc:spChg chg="mod">
          <ac:chgData name="La'Quanza Little" userId="3d24306a-fce8-4cf8-a32f-d05d0b62972f" providerId="ADAL" clId="{133EB459-CBA8-4A6A-93AF-B33A05C59101}" dt="2023-05-10T16:41:52.962" v="1647" actId="20577"/>
          <ac:spMkLst>
            <pc:docMk/>
            <pc:sldMk cId="2227882511" sldId="309"/>
            <ac:spMk id="3" creationId="{05408798-0DB3-46BF-880E-7BB904D700F6}"/>
          </ac:spMkLst>
        </pc:spChg>
        <pc:spChg chg="add mod">
          <ac:chgData name="La'Quanza Little" userId="3d24306a-fce8-4cf8-a32f-d05d0b62972f" providerId="ADAL" clId="{133EB459-CBA8-4A6A-93AF-B33A05C59101}" dt="2023-05-11T14:25:53.542" v="1999" actId="207"/>
          <ac:spMkLst>
            <pc:docMk/>
            <pc:sldMk cId="2227882511" sldId="309"/>
            <ac:spMk id="4" creationId="{3C243022-08A2-479C-B825-E9337AD09693}"/>
          </ac:spMkLst>
        </pc:spChg>
        <pc:spChg chg="add del mod">
          <ac:chgData name="La'Quanza Little" userId="3d24306a-fce8-4cf8-a32f-d05d0b62972f" providerId="ADAL" clId="{133EB459-CBA8-4A6A-93AF-B33A05C59101}" dt="2023-05-09T17:02:29.668" v="270" actId="478"/>
          <ac:spMkLst>
            <pc:docMk/>
            <pc:sldMk cId="2227882511" sldId="309"/>
            <ac:spMk id="5" creationId="{C117C802-CA13-48CC-AF02-0BC585DB5579}"/>
          </ac:spMkLst>
        </pc:spChg>
        <pc:graphicFrameChg chg="add mod">
          <ac:chgData name="La'Quanza Little" userId="3d24306a-fce8-4cf8-a32f-d05d0b62972f" providerId="ADAL" clId="{133EB459-CBA8-4A6A-93AF-B33A05C59101}" dt="2023-05-09T19:23:10.373" v="475" actId="14100"/>
          <ac:graphicFrameMkLst>
            <pc:docMk/>
            <pc:sldMk cId="2227882511" sldId="309"/>
            <ac:graphicFrameMk id="6" creationId="{705E4880-6B2B-4D13-AFB8-DCC2FDFE0A0B}"/>
          </ac:graphicFrameMkLst>
        </pc:graphicFrameChg>
      </pc:sldChg>
      <pc:sldChg chg="addSp delSp modSp mod ord modTransition setBg">
        <pc:chgData name="La'Quanza Little" userId="3d24306a-fce8-4cf8-a32f-d05d0b62972f" providerId="ADAL" clId="{133EB459-CBA8-4A6A-93AF-B33A05C59101}" dt="2023-05-15T20:55:36.344" v="2101" actId="20577"/>
        <pc:sldMkLst>
          <pc:docMk/>
          <pc:sldMk cId="3561473475" sldId="310"/>
        </pc:sldMkLst>
        <pc:spChg chg="mod">
          <ac:chgData name="La'Quanza Little" userId="3d24306a-fce8-4cf8-a32f-d05d0b62972f" providerId="ADAL" clId="{133EB459-CBA8-4A6A-93AF-B33A05C59101}" dt="2023-05-15T20:55:36.344" v="2101" actId="20577"/>
          <ac:spMkLst>
            <pc:docMk/>
            <pc:sldMk cId="3561473475" sldId="310"/>
            <ac:spMk id="2" creationId="{94FDFB95-2803-4882-8DE6-333A75D37240}"/>
          </ac:spMkLst>
        </pc:spChg>
        <pc:spChg chg="mod">
          <ac:chgData name="La'Quanza Little" userId="3d24306a-fce8-4cf8-a32f-d05d0b62972f" providerId="ADAL" clId="{133EB459-CBA8-4A6A-93AF-B33A05C59101}" dt="2023-05-09T18:45:33.339" v="405" actId="403"/>
          <ac:spMkLst>
            <pc:docMk/>
            <pc:sldMk cId="3561473475" sldId="310"/>
            <ac:spMk id="3" creationId="{8AFC25C2-2815-4A92-A043-0CEC83591A94}"/>
          </ac:spMkLst>
        </pc:spChg>
        <pc:spChg chg="add del mod">
          <ac:chgData name="La'Quanza Little" userId="3d24306a-fce8-4cf8-a32f-d05d0b62972f" providerId="ADAL" clId="{133EB459-CBA8-4A6A-93AF-B33A05C59101}" dt="2023-05-09T18:43:50.958" v="375"/>
          <ac:spMkLst>
            <pc:docMk/>
            <pc:sldMk cId="3561473475" sldId="310"/>
            <ac:spMk id="5" creationId="{5BA5DBFC-D8CE-4C12-A6CD-D044763304A3}"/>
          </ac:spMkLst>
        </pc:spChg>
        <pc:spChg chg="add del mod">
          <ac:chgData name="La'Quanza Little" userId="3d24306a-fce8-4cf8-a32f-d05d0b62972f" providerId="ADAL" clId="{133EB459-CBA8-4A6A-93AF-B33A05C59101}" dt="2023-05-09T18:46:06.746" v="408"/>
          <ac:spMkLst>
            <pc:docMk/>
            <pc:sldMk cId="3561473475" sldId="310"/>
            <ac:spMk id="6" creationId="{A39BC31B-7923-4265-90C3-05B72755D2B3}"/>
          </ac:spMkLst>
        </pc:spChg>
        <pc:spChg chg="add mod">
          <ac:chgData name="La'Quanza Little" userId="3d24306a-fce8-4cf8-a32f-d05d0b62972f" providerId="ADAL" clId="{133EB459-CBA8-4A6A-93AF-B33A05C59101}" dt="2023-05-10T16:42:18.908" v="1672" actId="113"/>
          <ac:spMkLst>
            <pc:docMk/>
            <pc:sldMk cId="3561473475" sldId="310"/>
            <ac:spMk id="7" creationId="{59B4B98E-357F-4AAC-9597-1A51C4BBD6B3}"/>
          </ac:spMkLst>
        </pc:spChg>
        <pc:spChg chg="mod ord">
          <ac:chgData name="La'Quanza Little" userId="3d24306a-fce8-4cf8-a32f-d05d0b62972f" providerId="ADAL" clId="{133EB459-CBA8-4A6A-93AF-B33A05C59101}" dt="2023-05-09T18:43:57.113" v="376" actId="26606"/>
          <ac:spMkLst>
            <pc:docMk/>
            <pc:sldMk cId="3561473475" sldId="310"/>
            <ac:spMk id="9" creationId="{A2055D38-CE59-4FC4-85CE-CF9DA81D858C}"/>
          </ac:spMkLst>
        </pc:spChg>
        <pc:spChg chg="mod">
          <ac:chgData name="La'Quanza Little" userId="3d24306a-fce8-4cf8-a32f-d05d0b62972f" providerId="ADAL" clId="{133EB459-CBA8-4A6A-93AF-B33A05C59101}" dt="2023-05-09T18:43:57.113" v="376" actId="26606"/>
          <ac:spMkLst>
            <pc:docMk/>
            <pc:sldMk cId="3561473475" sldId="310"/>
            <ac:spMk id="10" creationId="{FE0D311A-C366-4A86-9404-C0F5CBF9C811}"/>
          </ac:spMkLst>
        </pc:spChg>
        <pc:spChg chg="add">
          <ac:chgData name="La'Quanza Little" userId="3d24306a-fce8-4cf8-a32f-d05d0b62972f" providerId="ADAL" clId="{133EB459-CBA8-4A6A-93AF-B33A05C59101}" dt="2023-05-09T18:43:57.113" v="376" actId="26606"/>
          <ac:spMkLst>
            <pc:docMk/>
            <pc:sldMk cId="3561473475" sldId="310"/>
            <ac:spMk id="3077" creationId="{CE3C5560-7A9C-489F-9148-18C5E1D0F0B2}"/>
          </ac:spMkLst>
        </pc:spChg>
        <pc:spChg chg="add">
          <ac:chgData name="La'Quanza Little" userId="3d24306a-fce8-4cf8-a32f-d05d0b62972f" providerId="ADAL" clId="{133EB459-CBA8-4A6A-93AF-B33A05C59101}" dt="2023-05-09T18:43:57.113" v="376" actId="26606"/>
          <ac:spMkLst>
            <pc:docMk/>
            <pc:sldMk cId="3561473475" sldId="310"/>
            <ac:spMk id="3078" creationId="{C5CB530E-515E-412C-9DF1-5F8FFBD6F383}"/>
          </ac:spMkLst>
        </pc:spChg>
        <pc:spChg chg="add">
          <ac:chgData name="La'Quanza Little" userId="3d24306a-fce8-4cf8-a32f-d05d0b62972f" providerId="ADAL" clId="{133EB459-CBA8-4A6A-93AF-B33A05C59101}" dt="2023-05-09T18:43:57.113" v="376" actId="26606"/>
          <ac:spMkLst>
            <pc:docMk/>
            <pc:sldMk cId="3561473475" sldId="310"/>
            <ac:spMk id="3080" creationId="{712D4376-A578-4FF1-94FC-245E7A6A489F}"/>
          </ac:spMkLst>
        </pc:spChg>
        <pc:spChg chg="add del">
          <ac:chgData name="La'Quanza Little" userId="3d24306a-fce8-4cf8-a32f-d05d0b62972f" providerId="ADAL" clId="{133EB459-CBA8-4A6A-93AF-B33A05C59101}" dt="2023-05-09T18:43:40.139" v="365" actId="26606"/>
          <ac:spMkLst>
            <pc:docMk/>
            <pc:sldMk cId="3561473475" sldId="310"/>
            <ac:spMk id="3081" creationId="{158B3569-73B2-4D05-8E95-886A6EE17F1F}"/>
          </ac:spMkLst>
        </pc:spChg>
        <pc:spChg chg="add">
          <ac:chgData name="La'Quanza Little" userId="3d24306a-fce8-4cf8-a32f-d05d0b62972f" providerId="ADAL" clId="{133EB459-CBA8-4A6A-93AF-B33A05C59101}" dt="2023-05-09T18:43:57.113" v="376" actId="26606"/>
          <ac:spMkLst>
            <pc:docMk/>
            <pc:sldMk cId="3561473475" sldId="310"/>
            <ac:spMk id="3082" creationId="{AEA7509D-F04F-40CB-A0B3-EEF16499CC9F}"/>
          </ac:spMkLst>
        </pc:spChg>
        <pc:spChg chg="add del">
          <ac:chgData name="La'Quanza Little" userId="3d24306a-fce8-4cf8-a32f-d05d0b62972f" providerId="ADAL" clId="{133EB459-CBA8-4A6A-93AF-B33A05C59101}" dt="2023-05-09T18:43:40.139" v="365" actId="26606"/>
          <ac:spMkLst>
            <pc:docMk/>
            <pc:sldMk cId="3561473475" sldId="310"/>
            <ac:spMk id="3083" creationId="{B71758F4-3F46-45DA-8AC5-4E508DA080BA}"/>
          </ac:spMkLst>
        </pc:spChg>
        <pc:spChg chg="add del">
          <ac:chgData name="La'Quanza Little" userId="3d24306a-fce8-4cf8-a32f-d05d0b62972f" providerId="ADAL" clId="{133EB459-CBA8-4A6A-93AF-B33A05C59101}" dt="2023-05-09T18:43:40.139" v="365" actId="26606"/>
          <ac:spMkLst>
            <pc:docMk/>
            <pc:sldMk cId="3561473475" sldId="310"/>
            <ac:spMk id="3087" creationId="{8D61482F-F3C5-4D66-8C5D-C6BBE3E1275C}"/>
          </ac:spMkLst>
        </pc:spChg>
        <pc:spChg chg="add del">
          <ac:chgData name="La'Quanza Little" userId="3d24306a-fce8-4cf8-a32f-d05d0b62972f" providerId="ADAL" clId="{133EB459-CBA8-4A6A-93AF-B33A05C59101}" dt="2023-05-09T18:43:42.963" v="367" actId="26606"/>
          <ac:spMkLst>
            <pc:docMk/>
            <pc:sldMk cId="3561473475" sldId="310"/>
            <ac:spMk id="3089" creationId="{AEA7509D-F04F-40CB-A0B3-EEF16499CC9F}"/>
          </ac:spMkLst>
        </pc:spChg>
        <pc:spChg chg="add del">
          <ac:chgData name="La'Quanza Little" userId="3d24306a-fce8-4cf8-a32f-d05d0b62972f" providerId="ADAL" clId="{133EB459-CBA8-4A6A-93AF-B33A05C59101}" dt="2023-05-09T18:43:42.963" v="367" actId="26606"/>
          <ac:spMkLst>
            <pc:docMk/>
            <pc:sldMk cId="3561473475" sldId="310"/>
            <ac:spMk id="3091" creationId="{609CB703-C563-4F1F-BF28-83C06E978C4F}"/>
          </ac:spMkLst>
        </pc:spChg>
        <pc:spChg chg="add del">
          <ac:chgData name="La'Quanza Little" userId="3d24306a-fce8-4cf8-a32f-d05d0b62972f" providerId="ADAL" clId="{133EB459-CBA8-4A6A-93AF-B33A05C59101}" dt="2023-05-09T18:43:42.963" v="367" actId="26606"/>
          <ac:spMkLst>
            <pc:docMk/>
            <pc:sldMk cId="3561473475" sldId="310"/>
            <ac:spMk id="3092" creationId="{C5CB530E-515E-412C-9DF1-5F8FFBD6F383}"/>
          </ac:spMkLst>
        </pc:spChg>
        <pc:spChg chg="add del">
          <ac:chgData name="La'Quanza Little" userId="3d24306a-fce8-4cf8-a32f-d05d0b62972f" providerId="ADAL" clId="{133EB459-CBA8-4A6A-93AF-B33A05C59101}" dt="2023-05-09T18:43:42.963" v="367" actId="26606"/>
          <ac:spMkLst>
            <pc:docMk/>
            <pc:sldMk cId="3561473475" sldId="310"/>
            <ac:spMk id="3094" creationId="{712D4376-A578-4FF1-94FC-245E7A6A489F}"/>
          </ac:spMkLst>
        </pc:spChg>
        <pc:spChg chg="add del">
          <ac:chgData name="La'Quanza Little" userId="3d24306a-fce8-4cf8-a32f-d05d0b62972f" providerId="ADAL" clId="{133EB459-CBA8-4A6A-93AF-B33A05C59101}" dt="2023-05-09T18:43:44.904" v="369" actId="26606"/>
          <ac:spMkLst>
            <pc:docMk/>
            <pc:sldMk cId="3561473475" sldId="310"/>
            <ac:spMk id="3097" creationId="{158B3569-73B2-4D05-8E95-886A6EE17F1F}"/>
          </ac:spMkLst>
        </pc:spChg>
        <pc:spChg chg="add del">
          <ac:chgData name="La'Quanza Little" userId="3d24306a-fce8-4cf8-a32f-d05d0b62972f" providerId="ADAL" clId="{133EB459-CBA8-4A6A-93AF-B33A05C59101}" dt="2023-05-09T18:43:44.904" v="369" actId="26606"/>
          <ac:spMkLst>
            <pc:docMk/>
            <pc:sldMk cId="3561473475" sldId="310"/>
            <ac:spMk id="3098" creationId="{B71758F4-3F46-45DA-8AC5-4E508DA080BA}"/>
          </ac:spMkLst>
        </pc:spChg>
        <pc:spChg chg="add del">
          <ac:chgData name="La'Quanza Little" userId="3d24306a-fce8-4cf8-a32f-d05d0b62972f" providerId="ADAL" clId="{133EB459-CBA8-4A6A-93AF-B33A05C59101}" dt="2023-05-09T18:43:44.904" v="369" actId="26606"/>
          <ac:spMkLst>
            <pc:docMk/>
            <pc:sldMk cId="3561473475" sldId="310"/>
            <ac:spMk id="3100" creationId="{8D61482F-F3C5-4D66-8C5D-C6BBE3E1275C}"/>
          </ac:spMkLst>
        </pc:spChg>
        <pc:spChg chg="add del">
          <ac:chgData name="La'Quanza Little" userId="3d24306a-fce8-4cf8-a32f-d05d0b62972f" providerId="ADAL" clId="{133EB459-CBA8-4A6A-93AF-B33A05C59101}" dt="2023-05-09T18:43:45.344" v="371" actId="26606"/>
          <ac:spMkLst>
            <pc:docMk/>
            <pc:sldMk cId="3561473475" sldId="310"/>
            <ac:spMk id="3103" creationId="{CE3C5560-7A9C-489F-9148-18C5E1D0F0B2}"/>
          </ac:spMkLst>
        </pc:spChg>
        <pc:spChg chg="add del">
          <ac:chgData name="La'Quanza Little" userId="3d24306a-fce8-4cf8-a32f-d05d0b62972f" providerId="ADAL" clId="{133EB459-CBA8-4A6A-93AF-B33A05C59101}" dt="2023-05-09T18:43:45.344" v="371" actId="26606"/>
          <ac:spMkLst>
            <pc:docMk/>
            <pc:sldMk cId="3561473475" sldId="310"/>
            <ac:spMk id="3104" creationId="{C5CB530E-515E-412C-9DF1-5F8FFBD6F383}"/>
          </ac:spMkLst>
        </pc:spChg>
        <pc:spChg chg="add del">
          <ac:chgData name="La'Quanza Little" userId="3d24306a-fce8-4cf8-a32f-d05d0b62972f" providerId="ADAL" clId="{133EB459-CBA8-4A6A-93AF-B33A05C59101}" dt="2023-05-09T18:43:45.344" v="371" actId="26606"/>
          <ac:spMkLst>
            <pc:docMk/>
            <pc:sldMk cId="3561473475" sldId="310"/>
            <ac:spMk id="3105" creationId="{712D4376-A578-4FF1-94FC-245E7A6A489F}"/>
          </ac:spMkLst>
        </pc:spChg>
        <pc:spChg chg="add del">
          <ac:chgData name="La'Quanza Little" userId="3d24306a-fce8-4cf8-a32f-d05d0b62972f" providerId="ADAL" clId="{133EB459-CBA8-4A6A-93AF-B33A05C59101}" dt="2023-05-09T18:43:45.344" v="371" actId="26606"/>
          <ac:spMkLst>
            <pc:docMk/>
            <pc:sldMk cId="3561473475" sldId="310"/>
            <ac:spMk id="3106" creationId="{AEA7509D-F04F-40CB-A0B3-EEF16499CC9F}"/>
          </ac:spMkLst>
        </pc:spChg>
        <pc:spChg chg="add del">
          <ac:chgData name="La'Quanza Little" userId="3d24306a-fce8-4cf8-a32f-d05d0b62972f" providerId="ADAL" clId="{133EB459-CBA8-4A6A-93AF-B33A05C59101}" dt="2023-05-09T18:43:49.256" v="373" actId="26606"/>
          <ac:spMkLst>
            <pc:docMk/>
            <pc:sldMk cId="3561473475" sldId="310"/>
            <ac:spMk id="3112" creationId="{158B3569-73B2-4D05-8E95-886A6EE17F1F}"/>
          </ac:spMkLst>
        </pc:spChg>
        <pc:spChg chg="add del">
          <ac:chgData name="La'Quanza Little" userId="3d24306a-fce8-4cf8-a32f-d05d0b62972f" providerId="ADAL" clId="{133EB459-CBA8-4A6A-93AF-B33A05C59101}" dt="2023-05-09T18:43:49.256" v="373" actId="26606"/>
          <ac:spMkLst>
            <pc:docMk/>
            <pc:sldMk cId="3561473475" sldId="310"/>
            <ac:spMk id="3113" creationId="{B71758F4-3F46-45DA-8AC5-4E508DA080BA}"/>
          </ac:spMkLst>
        </pc:spChg>
        <pc:spChg chg="add del">
          <ac:chgData name="La'Quanza Little" userId="3d24306a-fce8-4cf8-a32f-d05d0b62972f" providerId="ADAL" clId="{133EB459-CBA8-4A6A-93AF-B33A05C59101}" dt="2023-05-09T18:43:49.256" v="373" actId="26606"/>
          <ac:spMkLst>
            <pc:docMk/>
            <pc:sldMk cId="3561473475" sldId="310"/>
            <ac:spMk id="3115" creationId="{8D61482F-F3C5-4D66-8C5D-C6BBE3E1275C}"/>
          </ac:spMkLst>
        </pc:spChg>
        <pc:picChg chg="del">
          <ac:chgData name="La'Quanza Little" userId="3d24306a-fce8-4cf8-a32f-d05d0b62972f" providerId="ADAL" clId="{133EB459-CBA8-4A6A-93AF-B33A05C59101}" dt="2023-05-09T18:43:16.256" v="362" actId="478"/>
          <ac:picMkLst>
            <pc:docMk/>
            <pc:sldMk cId="3561473475" sldId="310"/>
            <ac:picMk id="8" creationId="{8DD372BB-220C-48D2-B19A-562BE88C2109}"/>
          </ac:picMkLst>
        </pc:picChg>
        <pc:picChg chg="add del mod">
          <ac:chgData name="La'Quanza Little" userId="3d24306a-fce8-4cf8-a32f-d05d0b62972f" providerId="ADAL" clId="{133EB459-CBA8-4A6A-93AF-B33A05C59101}" dt="2023-05-09T18:43:57.113" v="376" actId="26606"/>
          <ac:picMkLst>
            <pc:docMk/>
            <pc:sldMk cId="3561473475" sldId="310"/>
            <ac:picMk id="3074" creationId="{CC5BA8CB-DB5A-474A-8923-19ED117E2085}"/>
          </ac:picMkLst>
        </pc:picChg>
        <pc:picChg chg="add">
          <ac:chgData name="La'Quanza Little" userId="3d24306a-fce8-4cf8-a32f-d05d0b62972f" providerId="ADAL" clId="{133EB459-CBA8-4A6A-93AF-B33A05C59101}" dt="2023-05-09T18:43:57.113" v="376" actId="26606"/>
          <ac:picMkLst>
            <pc:docMk/>
            <pc:sldMk cId="3561473475" sldId="310"/>
            <ac:picMk id="3086" creationId="{508BEF50-7B1E-49A4-BC19-5F4F1D755E64}"/>
          </ac:picMkLst>
        </pc:picChg>
        <pc:picChg chg="add">
          <ac:chgData name="La'Quanza Little" userId="3d24306a-fce8-4cf8-a32f-d05d0b62972f" providerId="ADAL" clId="{133EB459-CBA8-4A6A-93AF-B33A05C59101}" dt="2023-05-09T18:43:57.113" v="376" actId="26606"/>
          <ac:picMkLst>
            <pc:docMk/>
            <pc:sldMk cId="3561473475" sldId="310"/>
            <ac:picMk id="3088" creationId="{3FBAD350-5664-4811-A208-657FB882D350}"/>
          </ac:picMkLst>
        </pc:picChg>
        <pc:picChg chg="add del">
          <ac:chgData name="La'Quanza Little" userId="3d24306a-fce8-4cf8-a32f-d05d0b62972f" providerId="ADAL" clId="{133EB459-CBA8-4A6A-93AF-B33A05C59101}" dt="2023-05-09T18:43:45.344" v="371" actId="26606"/>
          <ac:picMkLst>
            <pc:docMk/>
            <pc:sldMk cId="3561473475" sldId="310"/>
            <ac:picMk id="3095" creationId="{C39ADB8F-D187-49D7-BDCF-C1B6DC727068}"/>
          </ac:picMkLst>
        </pc:picChg>
        <pc:picChg chg="add">
          <ac:chgData name="La'Quanza Little" userId="3d24306a-fce8-4cf8-a32f-d05d0b62972f" providerId="ADAL" clId="{133EB459-CBA8-4A6A-93AF-B33A05C59101}" dt="2023-05-09T18:43:57.113" v="376" actId="26606"/>
          <ac:picMkLst>
            <pc:docMk/>
            <pc:sldMk cId="3561473475" sldId="310"/>
            <ac:picMk id="3101" creationId="{C39ADB8F-D187-49D7-BDCF-C1B6DC727068}"/>
          </ac:picMkLst>
        </pc:picChg>
        <pc:picChg chg="add del">
          <ac:chgData name="La'Quanza Little" userId="3d24306a-fce8-4cf8-a32f-d05d0b62972f" providerId="ADAL" clId="{133EB459-CBA8-4A6A-93AF-B33A05C59101}" dt="2023-05-09T18:43:45.344" v="371" actId="26606"/>
          <ac:picMkLst>
            <pc:docMk/>
            <pc:sldMk cId="3561473475" sldId="310"/>
            <ac:picMk id="3108" creationId="{508BEF50-7B1E-49A4-BC19-5F4F1D755E64}"/>
          </ac:picMkLst>
        </pc:picChg>
        <pc:picChg chg="add del">
          <ac:chgData name="La'Quanza Little" userId="3d24306a-fce8-4cf8-a32f-d05d0b62972f" providerId="ADAL" clId="{133EB459-CBA8-4A6A-93AF-B33A05C59101}" dt="2023-05-09T18:43:45.344" v="371" actId="26606"/>
          <ac:picMkLst>
            <pc:docMk/>
            <pc:sldMk cId="3561473475" sldId="310"/>
            <ac:picMk id="3109" creationId="{3FBAD350-5664-4811-A208-657FB882D350}"/>
          </ac:picMkLst>
        </pc:picChg>
        <pc:cxnChg chg="add">
          <ac:chgData name="La'Quanza Little" userId="3d24306a-fce8-4cf8-a32f-d05d0b62972f" providerId="ADAL" clId="{133EB459-CBA8-4A6A-93AF-B33A05C59101}" dt="2023-05-09T18:43:57.113" v="376" actId="26606"/>
          <ac:cxnSpMkLst>
            <pc:docMk/>
            <pc:sldMk cId="3561473475" sldId="310"/>
            <ac:cxnSpMk id="3076" creationId="{D1B787A8-0D67-4B7E-9B48-86BD906AB6B5}"/>
          </ac:cxnSpMkLst>
        </pc:cxnChg>
        <pc:cxnChg chg="add del">
          <ac:chgData name="La'Quanza Little" userId="3d24306a-fce8-4cf8-a32f-d05d0b62972f" providerId="ADAL" clId="{133EB459-CBA8-4A6A-93AF-B33A05C59101}" dt="2023-05-09T18:43:40.139" v="365" actId="26606"/>
          <ac:cxnSpMkLst>
            <pc:docMk/>
            <pc:sldMk cId="3561473475" sldId="310"/>
            <ac:cxnSpMk id="3079" creationId="{D1B787A8-0D67-4B7E-9B48-86BD906AB6B5}"/>
          </ac:cxnSpMkLst>
        </pc:cxnChg>
        <pc:cxnChg chg="add">
          <ac:chgData name="La'Quanza Little" userId="3d24306a-fce8-4cf8-a32f-d05d0b62972f" providerId="ADAL" clId="{133EB459-CBA8-4A6A-93AF-B33A05C59101}" dt="2023-05-09T18:43:57.113" v="376" actId="26606"/>
          <ac:cxnSpMkLst>
            <pc:docMk/>
            <pc:sldMk cId="3561473475" sldId="310"/>
            <ac:cxnSpMk id="3084" creationId="{56020367-4FD5-4596-8E10-C5F095CD8DBF}"/>
          </ac:cxnSpMkLst>
        </pc:cxnChg>
        <pc:cxnChg chg="add del">
          <ac:chgData name="La'Quanza Little" userId="3d24306a-fce8-4cf8-a32f-d05d0b62972f" providerId="ADAL" clId="{133EB459-CBA8-4A6A-93AF-B33A05C59101}" dt="2023-05-09T18:43:40.139" v="365" actId="26606"/>
          <ac:cxnSpMkLst>
            <pc:docMk/>
            <pc:sldMk cId="3561473475" sldId="310"/>
            <ac:cxnSpMk id="3085" creationId="{56020367-4FD5-4596-8E10-C5F095CD8DBF}"/>
          </ac:cxnSpMkLst>
        </pc:cxnChg>
        <pc:cxnChg chg="add del">
          <ac:chgData name="La'Quanza Little" userId="3d24306a-fce8-4cf8-a32f-d05d0b62972f" providerId="ADAL" clId="{133EB459-CBA8-4A6A-93AF-B33A05C59101}" dt="2023-05-09T18:43:42.963" v="367" actId="26606"/>
          <ac:cxnSpMkLst>
            <pc:docMk/>
            <pc:sldMk cId="3561473475" sldId="310"/>
            <ac:cxnSpMk id="3090" creationId="{D1B787A8-0D67-4B7E-9B48-86BD906AB6B5}"/>
          </ac:cxnSpMkLst>
        </pc:cxnChg>
        <pc:cxnChg chg="add del">
          <ac:chgData name="La'Quanza Little" userId="3d24306a-fce8-4cf8-a32f-d05d0b62972f" providerId="ADAL" clId="{133EB459-CBA8-4A6A-93AF-B33A05C59101}" dt="2023-05-09T18:43:42.963" v="367" actId="26606"/>
          <ac:cxnSpMkLst>
            <pc:docMk/>
            <pc:sldMk cId="3561473475" sldId="310"/>
            <ac:cxnSpMk id="3093" creationId="{56020367-4FD5-4596-8E10-C5F095CD8DBF}"/>
          </ac:cxnSpMkLst>
        </pc:cxnChg>
        <pc:cxnChg chg="add del">
          <ac:chgData name="La'Quanza Little" userId="3d24306a-fce8-4cf8-a32f-d05d0b62972f" providerId="ADAL" clId="{133EB459-CBA8-4A6A-93AF-B33A05C59101}" dt="2023-05-09T18:43:44.904" v="369" actId="26606"/>
          <ac:cxnSpMkLst>
            <pc:docMk/>
            <pc:sldMk cId="3561473475" sldId="310"/>
            <ac:cxnSpMk id="3096" creationId="{D1B787A8-0D67-4B7E-9B48-86BD906AB6B5}"/>
          </ac:cxnSpMkLst>
        </pc:cxnChg>
        <pc:cxnChg chg="add del">
          <ac:chgData name="La'Quanza Little" userId="3d24306a-fce8-4cf8-a32f-d05d0b62972f" providerId="ADAL" clId="{133EB459-CBA8-4A6A-93AF-B33A05C59101}" dt="2023-05-09T18:43:44.904" v="369" actId="26606"/>
          <ac:cxnSpMkLst>
            <pc:docMk/>
            <pc:sldMk cId="3561473475" sldId="310"/>
            <ac:cxnSpMk id="3099" creationId="{56020367-4FD5-4596-8E10-C5F095CD8DBF}"/>
          </ac:cxnSpMkLst>
        </pc:cxnChg>
        <pc:cxnChg chg="add del">
          <ac:chgData name="La'Quanza Little" userId="3d24306a-fce8-4cf8-a32f-d05d0b62972f" providerId="ADAL" clId="{133EB459-CBA8-4A6A-93AF-B33A05C59101}" dt="2023-05-09T18:43:45.344" v="371" actId="26606"/>
          <ac:cxnSpMkLst>
            <pc:docMk/>
            <pc:sldMk cId="3561473475" sldId="310"/>
            <ac:cxnSpMk id="3102" creationId="{D1B787A8-0D67-4B7E-9B48-86BD906AB6B5}"/>
          </ac:cxnSpMkLst>
        </pc:cxnChg>
        <pc:cxnChg chg="add del">
          <ac:chgData name="La'Quanza Little" userId="3d24306a-fce8-4cf8-a32f-d05d0b62972f" providerId="ADAL" clId="{133EB459-CBA8-4A6A-93AF-B33A05C59101}" dt="2023-05-09T18:43:45.344" v="371" actId="26606"/>
          <ac:cxnSpMkLst>
            <pc:docMk/>
            <pc:sldMk cId="3561473475" sldId="310"/>
            <ac:cxnSpMk id="3107" creationId="{56020367-4FD5-4596-8E10-C5F095CD8DBF}"/>
          </ac:cxnSpMkLst>
        </pc:cxnChg>
        <pc:cxnChg chg="add del">
          <ac:chgData name="La'Quanza Little" userId="3d24306a-fce8-4cf8-a32f-d05d0b62972f" providerId="ADAL" clId="{133EB459-CBA8-4A6A-93AF-B33A05C59101}" dt="2023-05-09T18:43:49.256" v="373" actId="26606"/>
          <ac:cxnSpMkLst>
            <pc:docMk/>
            <pc:sldMk cId="3561473475" sldId="310"/>
            <ac:cxnSpMk id="3111" creationId="{D1B787A8-0D67-4B7E-9B48-86BD906AB6B5}"/>
          </ac:cxnSpMkLst>
        </pc:cxnChg>
        <pc:cxnChg chg="add del">
          <ac:chgData name="La'Quanza Little" userId="3d24306a-fce8-4cf8-a32f-d05d0b62972f" providerId="ADAL" clId="{133EB459-CBA8-4A6A-93AF-B33A05C59101}" dt="2023-05-09T18:43:49.256" v="373" actId="26606"/>
          <ac:cxnSpMkLst>
            <pc:docMk/>
            <pc:sldMk cId="3561473475" sldId="310"/>
            <ac:cxnSpMk id="3114" creationId="{56020367-4FD5-4596-8E10-C5F095CD8DBF}"/>
          </ac:cxnSpMkLst>
        </pc:cxnChg>
      </pc:sldChg>
      <pc:sldChg chg="addSp delSp modSp add del mod ord modTransition">
        <pc:chgData name="La'Quanza Little" userId="3d24306a-fce8-4cf8-a32f-d05d0b62972f" providerId="ADAL" clId="{133EB459-CBA8-4A6A-93AF-B33A05C59101}" dt="2023-05-10T16:42:53.308" v="1690" actId="404"/>
        <pc:sldMkLst>
          <pc:docMk/>
          <pc:sldMk cId="3584772686" sldId="311"/>
        </pc:sldMkLst>
        <pc:spChg chg="mod">
          <ac:chgData name="La'Quanza Little" userId="3d24306a-fce8-4cf8-a32f-d05d0b62972f" providerId="ADAL" clId="{133EB459-CBA8-4A6A-93AF-B33A05C59101}" dt="2023-05-10T16:42:53.308" v="1690" actId="404"/>
          <ac:spMkLst>
            <pc:docMk/>
            <pc:sldMk cId="3584772686" sldId="311"/>
            <ac:spMk id="2" creationId="{009FB28F-C9D7-439B-B863-44B4E851A0B0}"/>
          </ac:spMkLst>
        </pc:spChg>
        <pc:spChg chg="add del mod">
          <ac:chgData name="La'Quanza Little" userId="3d24306a-fce8-4cf8-a32f-d05d0b62972f" providerId="ADAL" clId="{133EB459-CBA8-4A6A-93AF-B33A05C59101}" dt="2023-05-09T19:36:47.632" v="599" actId="478"/>
          <ac:spMkLst>
            <pc:docMk/>
            <pc:sldMk cId="3584772686" sldId="311"/>
            <ac:spMk id="4" creationId="{D336B7BE-1037-4C42-A10B-196DCC2041B5}"/>
          </ac:spMkLst>
        </pc:spChg>
        <pc:spChg chg="mod">
          <ac:chgData name="La'Quanza Little" userId="3d24306a-fce8-4cf8-a32f-d05d0b62972f" providerId="ADAL" clId="{133EB459-CBA8-4A6A-93AF-B33A05C59101}" dt="2023-05-09T19:36:41.122" v="597" actId="313"/>
          <ac:spMkLst>
            <pc:docMk/>
            <pc:sldMk cId="3584772686" sldId="311"/>
            <ac:spMk id="8" creationId="{50061247-EA4F-4DFA-AFCE-648487762CF7}"/>
          </ac:spMkLst>
        </pc:spChg>
        <pc:spChg chg="add del mod">
          <ac:chgData name="La'Quanza Little" userId="3d24306a-fce8-4cf8-a32f-d05d0b62972f" providerId="ADAL" clId="{133EB459-CBA8-4A6A-93AF-B33A05C59101}" dt="2023-05-09T19:45:27.686" v="607" actId="478"/>
          <ac:spMkLst>
            <pc:docMk/>
            <pc:sldMk cId="3584772686" sldId="311"/>
            <ac:spMk id="15" creationId="{FC6DF1A6-28F9-4AD6-A9E0-29E8BE3793EF}"/>
          </ac:spMkLst>
        </pc:spChg>
        <pc:spChg chg="add del mod">
          <ac:chgData name="La'Quanza Little" userId="3d24306a-fce8-4cf8-a32f-d05d0b62972f" providerId="ADAL" clId="{133EB459-CBA8-4A6A-93AF-B33A05C59101}" dt="2023-05-09T19:45:57.849" v="616" actId="478"/>
          <ac:spMkLst>
            <pc:docMk/>
            <pc:sldMk cId="3584772686" sldId="311"/>
            <ac:spMk id="17" creationId="{ED441B79-133E-4D89-BE97-D7195B36D32E}"/>
          </ac:spMkLst>
        </pc:spChg>
        <pc:spChg chg="mod">
          <ac:chgData name="La'Quanza Little" userId="3d24306a-fce8-4cf8-a32f-d05d0b62972f" providerId="ADAL" clId="{133EB459-CBA8-4A6A-93AF-B33A05C59101}" dt="2023-05-09T19:04:57.333" v="468" actId="20577"/>
          <ac:spMkLst>
            <pc:docMk/>
            <pc:sldMk cId="3584772686" sldId="311"/>
            <ac:spMk id="23" creationId="{249ACE4E-0038-4BA2-8883-8C3F73B79C44}"/>
          </ac:spMkLst>
        </pc:spChg>
        <pc:picChg chg="add del mod">
          <ac:chgData name="La'Quanza Little" userId="3d24306a-fce8-4cf8-a32f-d05d0b62972f" providerId="ADAL" clId="{133EB459-CBA8-4A6A-93AF-B33A05C59101}" dt="2023-05-09T19:34:03.940" v="536" actId="931"/>
          <ac:picMkLst>
            <pc:docMk/>
            <pc:sldMk cId="3584772686" sldId="311"/>
            <ac:picMk id="6" creationId="{D58A6080-D50C-4A6F-A3AE-E35478A147D4}"/>
          </ac:picMkLst>
        </pc:picChg>
        <pc:picChg chg="add del mod">
          <ac:chgData name="La'Quanza Little" userId="3d24306a-fce8-4cf8-a32f-d05d0b62972f" providerId="ADAL" clId="{133EB459-CBA8-4A6A-93AF-B33A05C59101}" dt="2023-05-09T19:35:27.260" v="571" actId="931"/>
          <ac:picMkLst>
            <pc:docMk/>
            <pc:sldMk cId="3584772686" sldId="311"/>
            <ac:picMk id="9" creationId="{5C004BB1-B25E-445C-8F9E-CAF67D0EBA68}"/>
          </ac:picMkLst>
        </pc:picChg>
        <pc:picChg chg="add del mod">
          <ac:chgData name="La'Quanza Little" userId="3d24306a-fce8-4cf8-a32f-d05d0b62972f" providerId="ADAL" clId="{133EB459-CBA8-4A6A-93AF-B33A05C59101}" dt="2023-05-09T19:36:38.008" v="594"/>
          <ac:picMkLst>
            <pc:docMk/>
            <pc:sldMk cId="3584772686" sldId="311"/>
            <ac:picMk id="11" creationId="{4E21979F-223D-4F28-9A08-609D39E3B395}"/>
          </ac:picMkLst>
        </pc:picChg>
        <pc:picChg chg="add mod">
          <ac:chgData name="La'Quanza Little" userId="3d24306a-fce8-4cf8-a32f-d05d0b62972f" providerId="ADAL" clId="{133EB459-CBA8-4A6A-93AF-B33A05C59101}" dt="2023-05-09T19:47:50.682" v="625" actId="1076"/>
          <ac:picMkLst>
            <pc:docMk/>
            <pc:sldMk cId="3584772686" sldId="311"/>
            <ac:picMk id="13" creationId="{040DD98E-F533-425E-82A8-6024C61B44AA}"/>
          </ac:picMkLst>
        </pc:picChg>
        <pc:picChg chg="add del">
          <ac:chgData name="La'Quanza Little" userId="3d24306a-fce8-4cf8-a32f-d05d0b62972f" providerId="ADAL" clId="{133EB459-CBA8-4A6A-93AF-B33A05C59101}" dt="2023-05-09T19:36:42.616" v="598" actId="478"/>
          <ac:picMkLst>
            <pc:docMk/>
            <pc:sldMk cId="3584772686" sldId="311"/>
            <ac:picMk id="18" creationId="{B503D699-E643-4969-9463-5C6331D0C869}"/>
          </ac:picMkLst>
        </pc:picChg>
        <pc:picChg chg="del">
          <ac:chgData name="La'Quanza Little" userId="3d24306a-fce8-4cf8-a32f-d05d0b62972f" providerId="ADAL" clId="{133EB459-CBA8-4A6A-93AF-B33A05C59101}" dt="2023-05-09T19:45:23.887" v="606" actId="478"/>
          <ac:picMkLst>
            <pc:docMk/>
            <pc:sldMk cId="3584772686" sldId="311"/>
            <ac:picMk id="20" creationId="{B8714555-7486-4DD7-A96C-52C276483584}"/>
          </ac:picMkLst>
        </pc:picChg>
        <pc:picChg chg="del">
          <ac:chgData name="La'Quanza Little" userId="3d24306a-fce8-4cf8-a32f-d05d0b62972f" providerId="ADAL" clId="{133EB459-CBA8-4A6A-93AF-B33A05C59101}" dt="2023-05-09T19:45:47.104" v="613" actId="478"/>
          <ac:picMkLst>
            <pc:docMk/>
            <pc:sldMk cId="3584772686" sldId="311"/>
            <ac:picMk id="22" creationId="{D8AC51EB-1C22-4303-8354-FC97950C7DE6}"/>
          </ac:picMkLst>
        </pc:picChg>
        <pc:picChg chg="add mod">
          <ac:chgData name="La'Quanza Little" userId="3d24306a-fce8-4cf8-a32f-d05d0b62972f" providerId="ADAL" clId="{133EB459-CBA8-4A6A-93AF-B33A05C59101}" dt="2023-05-09T19:46:07.676" v="619" actId="14100"/>
          <ac:picMkLst>
            <pc:docMk/>
            <pc:sldMk cId="3584772686" sldId="311"/>
            <ac:picMk id="4098" creationId="{86400292-8CB1-46CF-9CF2-4A645797BFB0}"/>
          </ac:picMkLst>
        </pc:picChg>
        <pc:picChg chg="add mod">
          <ac:chgData name="La'Quanza Little" userId="3d24306a-fce8-4cf8-a32f-d05d0b62972f" providerId="ADAL" clId="{133EB459-CBA8-4A6A-93AF-B33A05C59101}" dt="2023-05-09T19:48:00.222" v="627" actId="14100"/>
          <ac:picMkLst>
            <pc:docMk/>
            <pc:sldMk cId="3584772686" sldId="311"/>
            <ac:picMk id="4100" creationId="{86F316E2-40CA-4F94-9130-8F38782700E3}"/>
          </ac:picMkLst>
        </pc:picChg>
      </pc:sldChg>
      <pc:sldChg chg="modSp add del mod modTransition">
        <pc:chgData name="La'Quanza Little" userId="3d24306a-fce8-4cf8-a32f-d05d0b62972f" providerId="ADAL" clId="{133EB459-CBA8-4A6A-93AF-B33A05C59101}" dt="2023-05-11T14:26:48.754" v="2009" actId="1076"/>
        <pc:sldMkLst>
          <pc:docMk/>
          <pc:sldMk cId="927313156" sldId="312"/>
        </pc:sldMkLst>
        <pc:spChg chg="mod">
          <ac:chgData name="La'Quanza Little" userId="3d24306a-fce8-4cf8-a32f-d05d0b62972f" providerId="ADAL" clId="{133EB459-CBA8-4A6A-93AF-B33A05C59101}" dt="2023-05-10T15:01:46.323" v="1250"/>
          <ac:spMkLst>
            <pc:docMk/>
            <pc:sldMk cId="927313156" sldId="312"/>
            <ac:spMk id="7" creationId="{42AF1107-8D35-4E35-93C7-D3640946F742}"/>
          </ac:spMkLst>
        </pc:spChg>
        <pc:spChg chg="mod">
          <ac:chgData name="La'Quanza Little" userId="3d24306a-fce8-4cf8-a32f-d05d0b62972f" providerId="ADAL" clId="{133EB459-CBA8-4A6A-93AF-B33A05C59101}" dt="2023-05-10T14:59:11.419" v="1198" actId="20577"/>
          <ac:spMkLst>
            <pc:docMk/>
            <pc:sldMk cId="927313156" sldId="312"/>
            <ac:spMk id="22" creationId="{692474E6-3035-46B8-9C05-9B4204E8ED39}"/>
          </ac:spMkLst>
        </pc:spChg>
        <pc:spChg chg="mod">
          <ac:chgData name="La'Quanza Little" userId="3d24306a-fce8-4cf8-a32f-d05d0b62972f" providerId="ADAL" clId="{133EB459-CBA8-4A6A-93AF-B33A05C59101}" dt="2023-05-10T14:59:04.167" v="1188" actId="20577"/>
          <ac:spMkLst>
            <pc:docMk/>
            <pc:sldMk cId="927313156" sldId="312"/>
            <ac:spMk id="23" creationId="{DE8D546E-0F46-4CC0-B2B1-8B2430D00C0C}"/>
          </ac:spMkLst>
        </pc:spChg>
        <pc:spChg chg="mod">
          <ac:chgData name="La'Quanza Little" userId="3d24306a-fce8-4cf8-a32f-d05d0b62972f" providerId="ADAL" clId="{133EB459-CBA8-4A6A-93AF-B33A05C59101}" dt="2023-05-11T14:26:48.754" v="2009" actId="1076"/>
          <ac:spMkLst>
            <pc:docMk/>
            <pc:sldMk cId="927313156" sldId="312"/>
            <ac:spMk id="24" creationId="{5D838446-B95D-4AB7-B8CA-D5804BB79A11}"/>
          </ac:spMkLst>
        </pc:spChg>
      </pc:sldChg>
      <pc:sldChg chg="add del">
        <pc:chgData name="La'Quanza Little" userId="3d24306a-fce8-4cf8-a32f-d05d0b62972f" providerId="ADAL" clId="{133EB459-CBA8-4A6A-93AF-B33A05C59101}" dt="2023-05-09T20:44:50.671" v="898" actId="47"/>
        <pc:sldMkLst>
          <pc:docMk/>
          <pc:sldMk cId="2270028676" sldId="313"/>
        </pc:sldMkLst>
      </pc:sldChg>
      <pc:sldChg chg="new del">
        <pc:chgData name="La'Quanza Little" userId="3d24306a-fce8-4cf8-a32f-d05d0b62972f" providerId="ADAL" clId="{133EB459-CBA8-4A6A-93AF-B33A05C59101}" dt="2023-05-09T20:53:43.788" v="909" actId="47"/>
        <pc:sldMkLst>
          <pc:docMk/>
          <pc:sldMk cId="3678098101" sldId="313"/>
        </pc:sldMkLst>
      </pc:sldChg>
      <pc:sldChg chg="new del">
        <pc:chgData name="La'Quanza Little" userId="3d24306a-fce8-4cf8-a32f-d05d0b62972f" providerId="ADAL" clId="{133EB459-CBA8-4A6A-93AF-B33A05C59101}" dt="2023-05-09T20:53:44.019" v="910" actId="47"/>
        <pc:sldMkLst>
          <pc:docMk/>
          <pc:sldMk cId="39121168" sldId="314"/>
        </pc:sldMkLst>
      </pc:sldChg>
      <pc:sldChg chg="new del">
        <pc:chgData name="La'Quanza Little" userId="3d24306a-fce8-4cf8-a32f-d05d0b62972f" providerId="ADAL" clId="{133EB459-CBA8-4A6A-93AF-B33A05C59101}" dt="2023-05-09T20:53:45.961" v="911" actId="47"/>
        <pc:sldMkLst>
          <pc:docMk/>
          <pc:sldMk cId="2820264868" sldId="315"/>
        </pc:sldMkLst>
      </pc:sldChg>
      <pc:sldChg chg="new del">
        <pc:chgData name="La'Quanza Little" userId="3d24306a-fce8-4cf8-a32f-d05d0b62972f" providerId="ADAL" clId="{133EB459-CBA8-4A6A-93AF-B33A05C59101}" dt="2023-05-09T20:53:46.479" v="912" actId="47"/>
        <pc:sldMkLst>
          <pc:docMk/>
          <pc:sldMk cId="2381264768" sldId="316"/>
        </pc:sldMkLst>
      </pc:sldChg>
      <pc:sldChg chg="new del">
        <pc:chgData name="La'Quanza Little" userId="3d24306a-fce8-4cf8-a32f-d05d0b62972f" providerId="ADAL" clId="{133EB459-CBA8-4A6A-93AF-B33A05C59101}" dt="2023-05-09T20:53:47.012" v="913" actId="47"/>
        <pc:sldMkLst>
          <pc:docMk/>
          <pc:sldMk cId="3495292452" sldId="317"/>
        </pc:sldMkLst>
      </pc:sldChg>
      <pc:sldChg chg="new del">
        <pc:chgData name="La'Quanza Little" userId="3d24306a-fce8-4cf8-a32f-d05d0b62972f" providerId="ADAL" clId="{133EB459-CBA8-4A6A-93AF-B33A05C59101}" dt="2023-05-09T20:53:47.450" v="914" actId="47"/>
        <pc:sldMkLst>
          <pc:docMk/>
          <pc:sldMk cId="3078038740" sldId="318"/>
        </pc:sldMkLst>
      </pc:sldChg>
      <pc:sldChg chg="new del">
        <pc:chgData name="La'Quanza Little" userId="3d24306a-fce8-4cf8-a32f-d05d0b62972f" providerId="ADAL" clId="{133EB459-CBA8-4A6A-93AF-B33A05C59101}" dt="2023-05-09T20:53:47.835" v="915" actId="47"/>
        <pc:sldMkLst>
          <pc:docMk/>
          <pc:sldMk cId="4270879618" sldId="319"/>
        </pc:sldMkLst>
      </pc:sldChg>
      <pc:sldChg chg="new del">
        <pc:chgData name="La'Quanza Little" userId="3d24306a-fce8-4cf8-a32f-d05d0b62972f" providerId="ADAL" clId="{133EB459-CBA8-4A6A-93AF-B33A05C59101}" dt="2023-05-09T20:53:48.347" v="916" actId="47"/>
        <pc:sldMkLst>
          <pc:docMk/>
          <pc:sldMk cId="2765418076" sldId="320"/>
        </pc:sldMkLst>
      </pc:sldChg>
      <pc:sldChg chg="new del">
        <pc:chgData name="La'Quanza Little" userId="3d24306a-fce8-4cf8-a32f-d05d0b62972f" providerId="ADAL" clId="{133EB459-CBA8-4A6A-93AF-B33A05C59101}" dt="2023-05-09T20:53:48.737" v="917" actId="47"/>
        <pc:sldMkLst>
          <pc:docMk/>
          <pc:sldMk cId="1989484147" sldId="321"/>
        </pc:sldMkLst>
      </pc:sldChg>
      <pc:sldChg chg="new del">
        <pc:chgData name="La'Quanza Little" userId="3d24306a-fce8-4cf8-a32f-d05d0b62972f" providerId="ADAL" clId="{133EB459-CBA8-4A6A-93AF-B33A05C59101}" dt="2023-05-09T20:54:56.449" v="930" actId="47"/>
        <pc:sldMkLst>
          <pc:docMk/>
          <pc:sldMk cId="1843835602" sldId="322"/>
        </pc:sldMkLst>
      </pc:sldChg>
      <pc:sldChg chg="new del">
        <pc:chgData name="La'Quanza Little" userId="3d24306a-fce8-4cf8-a32f-d05d0b62972f" providerId="ADAL" clId="{133EB459-CBA8-4A6A-93AF-B33A05C59101}" dt="2023-05-09T20:53:54.074" v="919" actId="680"/>
        <pc:sldMkLst>
          <pc:docMk/>
          <pc:sldMk cId="953937679" sldId="323"/>
        </pc:sldMkLst>
      </pc:sldChg>
      <pc:sldChg chg="addSp modSp new mod modTransition setBg">
        <pc:chgData name="La'Quanza Little" userId="3d24306a-fce8-4cf8-a32f-d05d0b62972f" providerId="ADAL" clId="{133EB459-CBA8-4A6A-93AF-B33A05C59101}" dt="2023-05-11T14:23:47.289" v="1984" actId="207"/>
        <pc:sldMkLst>
          <pc:docMk/>
          <pc:sldMk cId="996102583" sldId="323"/>
        </pc:sldMkLst>
        <pc:spChg chg="mod">
          <ac:chgData name="La'Quanza Little" userId="3d24306a-fce8-4cf8-a32f-d05d0b62972f" providerId="ADAL" clId="{133EB459-CBA8-4A6A-93AF-B33A05C59101}" dt="2023-05-10T13:28:32.120" v="974" actId="26606"/>
          <ac:spMkLst>
            <pc:docMk/>
            <pc:sldMk cId="996102583" sldId="323"/>
            <ac:spMk id="2" creationId="{86AB6DEA-52C3-46B0-89FC-06C7D889E2E4}"/>
          </ac:spMkLst>
        </pc:spChg>
        <pc:spChg chg="mod">
          <ac:chgData name="La'Quanza Little" userId="3d24306a-fce8-4cf8-a32f-d05d0b62972f" providerId="ADAL" clId="{133EB459-CBA8-4A6A-93AF-B33A05C59101}" dt="2023-05-10T13:28:32.120" v="974" actId="26606"/>
          <ac:spMkLst>
            <pc:docMk/>
            <pc:sldMk cId="996102583" sldId="323"/>
            <ac:spMk id="3" creationId="{F5D4ECFA-8559-432D-85F8-E940A452A392}"/>
          </ac:spMkLst>
        </pc:spChg>
        <pc:spChg chg="add mod">
          <ac:chgData name="La'Quanza Little" userId="3d24306a-fce8-4cf8-a32f-d05d0b62972f" providerId="ADAL" clId="{133EB459-CBA8-4A6A-93AF-B33A05C59101}" dt="2023-05-11T14:23:47.289" v="1984" actId="207"/>
          <ac:spMkLst>
            <pc:docMk/>
            <pc:sldMk cId="996102583" sldId="323"/>
            <ac:spMk id="4" creationId="{BECCE4AB-EC95-43C6-8C4F-869AE0AA2BA5}"/>
          </ac:spMkLst>
        </pc:spChg>
        <pc:spChg chg="add">
          <ac:chgData name="La'Quanza Little" userId="3d24306a-fce8-4cf8-a32f-d05d0b62972f" providerId="ADAL" clId="{133EB459-CBA8-4A6A-93AF-B33A05C59101}" dt="2023-05-10T13:28:32.120" v="974" actId="26606"/>
          <ac:spMkLst>
            <pc:docMk/>
            <pc:sldMk cId="996102583" sldId="323"/>
            <ac:spMk id="6151" creationId="{663302B0-7A41-480B-921B-7D395B4E24C8}"/>
          </ac:spMkLst>
        </pc:spChg>
        <pc:spChg chg="add">
          <ac:chgData name="La'Quanza Little" userId="3d24306a-fce8-4cf8-a32f-d05d0b62972f" providerId="ADAL" clId="{133EB459-CBA8-4A6A-93AF-B33A05C59101}" dt="2023-05-10T13:28:32.120" v="974" actId="26606"/>
          <ac:spMkLst>
            <pc:docMk/>
            <pc:sldMk cId="996102583" sldId="323"/>
            <ac:spMk id="6153" creationId="{4E94261F-1ED3-4E90-88E6-13479144005B}"/>
          </ac:spMkLst>
        </pc:spChg>
        <pc:spChg chg="add">
          <ac:chgData name="La'Quanza Little" userId="3d24306a-fce8-4cf8-a32f-d05d0b62972f" providerId="ADAL" clId="{133EB459-CBA8-4A6A-93AF-B33A05C59101}" dt="2023-05-10T13:28:32.120" v="974" actId="26606"/>
          <ac:spMkLst>
            <pc:docMk/>
            <pc:sldMk cId="996102583" sldId="323"/>
            <ac:spMk id="6155" creationId="{C5CB530E-515E-412C-9DF1-5F8FFBD6F383}"/>
          </ac:spMkLst>
        </pc:spChg>
        <pc:spChg chg="add">
          <ac:chgData name="La'Quanza Little" userId="3d24306a-fce8-4cf8-a32f-d05d0b62972f" providerId="ADAL" clId="{133EB459-CBA8-4A6A-93AF-B33A05C59101}" dt="2023-05-10T13:28:32.120" v="974" actId="26606"/>
          <ac:spMkLst>
            <pc:docMk/>
            <pc:sldMk cId="996102583" sldId="323"/>
            <ac:spMk id="6157" creationId="{712D4376-A578-4FF1-94FC-245E7A6A489F}"/>
          </ac:spMkLst>
        </pc:spChg>
        <pc:spChg chg="add">
          <ac:chgData name="La'Quanza Little" userId="3d24306a-fce8-4cf8-a32f-d05d0b62972f" providerId="ADAL" clId="{133EB459-CBA8-4A6A-93AF-B33A05C59101}" dt="2023-05-10T13:28:32.120" v="974" actId="26606"/>
          <ac:spMkLst>
            <pc:docMk/>
            <pc:sldMk cId="996102583" sldId="323"/>
            <ac:spMk id="6159" creationId="{AEA7509D-F04F-40CB-A0B3-EEF16499CC9F}"/>
          </ac:spMkLst>
        </pc:spChg>
        <pc:picChg chg="add mod ord">
          <ac:chgData name="La'Quanza Little" userId="3d24306a-fce8-4cf8-a32f-d05d0b62972f" providerId="ADAL" clId="{133EB459-CBA8-4A6A-93AF-B33A05C59101}" dt="2023-05-10T15:35:26.892" v="1264" actId="1076"/>
          <ac:picMkLst>
            <pc:docMk/>
            <pc:sldMk cId="996102583" sldId="323"/>
            <ac:picMk id="6146" creationId="{61D8E9AB-C8DE-4008-80E0-AC575B530AA7}"/>
          </ac:picMkLst>
        </pc:picChg>
        <pc:cxnChg chg="add">
          <ac:chgData name="La'Quanza Little" userId="3d24306a-fce8-4cf8-a32f-d05d0b62972f" providerId="ADAL" clId="{133EB459-CBA8-4A6A-93AF-B33A05C59101}" dt="2023-05-10T13:28:32.120" v="974" actId="26606"/>
          <ac:cxnSpMkLst>
            <pc:docMk/>
            <pc:sldMk cId="996102583" sldId="323"/>
            <ac:cxnSpMk id="6161" creationId="{56020367-4FD5-4596-8E10-C5F095CD8DBF}"/>
          </ac:cxnSpMkLst>
        </pc:cxnChg>
      </pc:sldChg>
      <pc:sldChg chg="addSp delSp modSp new mod setBg modAnim">
        <pc:chgData name="La'Quanza Little" userId="3d24306a-fce8-4cf8-a32f-d05d0b62972f" providerId="ADAL" clId="{133EB459-CBA8-4A6A-93AF-B33A05C59101}" dt="2023-05-11T20:45:59.551" v="2078" actId="20577"/>
        <pc:sldMkLst>
          <pc:docMk/>
          <pc:sldMk cId="3631897556" sldId="324"/>
        </pc:sldMkLst>
        <pc:spChg chg="mod">
          <ac:chgData name="La'Quanza Little" userId="3d24306a-fce8-4cf8-a32f-d05d0b62972f" providerId="ADAL" clId="{133EB459-CBA8-4A6A-93AF-B33A05C59101}" dt="2023-05-10T13:34:23.703" v="1014" actId="207"/>
          <ac:spMkLst>
            <pc:docMk/>
            <pc:sldMk cId="3631897556" sldId="324"/>
            <ac:spMk id="2" creationId="{E0A47A48-C2D4-41EA-95A2-23B514FBF8E9}"/>
          </ac:spMkLst>
        </pc:spChg>
        <pc:spChg chg="mod">
          <ac:chgData name="La'Quanza Little" userId="3d24306a-fce8-4cf8-a32f-d05d0b62972f" providerId="ADAL" clId="{133EB459-CBA8-4A6A-93AF-B33A05C59101}" dt="2023-05-11T20:45:59.551" v="2078" actId="20577"/>
          <ac:spMkLst>
            <pc:docMk/>
            <pc:sldMk cId="3631897556" sldId="324"/>
            <ac:spMk id="3" creationId="{E70F3130-FC32-4751-BF8A-320B2BE0C572}"/>
          </ac:spMkLst>
        </pc:spChg>
        <pc:spChg chg="add del mod">
          <ac:chgData name="La'Quanza Little" userId="3d24306a-fce8-4cf8-a32f-d05d0b62972f" providerId="ADAL" clId="{133EB459-CBA8-4A6A-93AF-B33A05C59101}" dt="2023-05-11T14:11:42.053" v="1974"/>
          <ac:spMkLst>
            <pc:docMk/>
            <pc:sldMk cId="3631897556" sldId="324"/>
            <ac:spMk id="4" creationId="{4F933547-609E-474A-B3DE-FE1F74F1C3C1}"/>
          </ac:spMkLst>
        </pc:spChg>
        <pc:spChg chg="add mod">
          <ac:chgData name="La'Quanza Little" userId="3d24306a-fce8-4cf8-a32f-d05d0b62972f" providerId="ADAL" clId="{133EB459-CBA8-4A6A-93AF-B33A05C59101}" dt="2023-05-11T14:24:09.518" v="1985" actId="207"/>
          <ac:spMkLst>
            <pc:docMk/>
            <pc:sldMk cId="3631897556" sldId="324"/>
            <ac:spMk id="5" creationId="{226F1E6F-499A-46AA-ADCB-F4E49B0B9B03}"/>
          </ac:spMkLst>
        </pc:spChg>
        <pc:spChg chg="add">
          <ac:chgData name="La'Quanza Little" userId="3d24306a-fce8-4cf8-a32f-d05d0b62972f" providerId="ADAL" clId="{133EB459-CBA8-4A6A-93AF-B33A05C59101}" dt="2023-05-10T13:31:54.722" v="979" actId="26606"/>
          <ac:spMkLst>
            <pc:docMk/>
            <pc:sldMk cId="3631897556" sldId="324"/>
            <ac:spMk id="8" creationId="{5E7AA7E8-8006-4E1F-A566-FCF37EE6F35D}"/>
          </ac:spMkLst>
        </pc:spChg>
        <pc:cxnChg chg="add">
          <ac:chgData name="La'Quanza Little" userId="3d24306a-fce8-4cf8-a32f-d05d0b62972f" providerId="ADAL" clId="{133EB459-CBA8-4A6A-93AF-B33A05C59101}" dt="2023-05-10T13:31:54.722" v="979" actId="26606"/>
          <ac:cxnSpMkLst>
            <pc:docMk/>
            <pc:sldMk cId="3631897556" sldId="324"/>
            <ac:cxnSpMk id="10" creationId="{56020367-4FD5-4596-8E10-C5F095CD8DBF}"/>
          </ac:cxnSpMkLst>
        </pc:cxnChg>
      </pc:sldChg>
      <pc:sldChg chg="addSp delSp modSp new mod modTransition setBg">
        <pc:chgData name="La'Quanza Little" userId="3d24306a-fce8-4cf8-a32f-d05d0b62972f" providerId="ADAL" clId="{133EB459-CBA8-4A6A-93AF-B33A05C59101}" dt="2023-05-16T14:48:43.774" v="2107" actId="20577"/>
        <pc:sldMkLst>
          <pc:docMk/>
          <pc:sldMk cId="3221835397" sldId="325"/>
        </pc:sldMkLst>
        <pc:spChg chg="del">
          <ac:chgData name="La'Quanza Little" userId="3d24306a-fce8-4cf8-a32f-d05d0b62972f" providerId="ADAL" clId="{133EB459-CBA8-4A6A-93AF-B33A05C59101}" dt="2023-05-10T15:58:44.658" v="1334"/>
          <ac:spMkLst>
            <pc:docMk/>
            <pc:sldMk cId="3221835397" sldId="325"/>
            <ac:spMk id="2" creationId="{09A07AD9-AA71-45EF-A479-CC6EA7084A06}"/>
          </ac:spMkLst>
        </pc:spChg>
        <pc:spChg chg="mod">
          <ac:chgData name="La'Quanza Little" userId="3d24306a-fce8-4cf8-a32f-d05d0b62972f" providerId="ADAL" clId="{133EB459-CBA8-4A6A-93AF-B33A05C59101}" dt="2023-05-10T16:40:44.338" v="1606" actId="20577"/>
          <ac:spMkLst>
            <pc:docMk/>
            <pc:sldMk cId="3221835397" sldId="325"/>
            <ac:spMk id="3" creationId="{15AE22FF-3ACD-4914-89EC-D76D1E7B5B68}"/>
          </ac:spMkLst>
        </pc:spChg>
        <pc:spChg chg="mod ord">
          <ac:chgData name="La'Quanza Little" userId="3d24306a-fce8-4cf8-a32f-d05d0b62972f" providerId="ADAL" clId="{133EB459-CBA8-4A6A-93AF-B33A05C59101}" dt="2023-05-16T14:48:43.774" v="2107" actId="20577"/>
          <ac:spMkLst>
            <pc:docMk/>
            <pc:sldMk cId="3221835397" sldId="325"/>
            <ac:spMk id="4" creationId="{1F919595-8416-48F3-BB15-103337654310}"/>
          </ac:spMkLst>
        </pc:spChg>
        <pc:spChg chg="mod ord">
          <ac:chgData name="La'Quanza Little" userId="3d24306a-fce8-4cf8-a32f-d05d0b62972f" providerId="ADAL" clId="{133EB459-CBA8-4A6A-93AF-B33A05C59101}" dt="2023-05-10T16:04:11.763" v="1416" actId="26606"/>
          <ac:spMkLst>
            <pc:docMk/>
            <pc:sldMk cId="3221835397" sldId="325"/>
            <ac:spMk id="5" creationId="{C669F037-5A6D-4861-B392-A13CE7D9CA4D}"/>
          </ac:spMkLst>
        </pc:spChg>
        <pc:spChg chg="mod ord">
          <ac:chgData name="La'Quanza Little" userId="3d24306a-fce8-4cf8-a32f-d05d0b62972f" providerId="ADAL" clId="{133EB459-CBA8-4A6A-93AF-B33A05C59101}" dt="2023-05-10T16:04:45.223" v="1431" actId="26606"/>
          <ac:spMkLst>
            <pc:docMk/>
            <pc:sldMk cId="3221835397" sldId="325"/>
            <ac:spMk id="6" creationId="{9220CCB2-4A55-4D98-AD22-6018C7C3A60B}"/>
          </ac:spMkLst>
        </pc:spChg>
        <pc:spChg chg="mod ord">
          <ac:chgData name="La'Quanza Little" userId="3d24306a-fce8-4cf8-a32f-d05d0b62972f" providerId="ADAL" clId="{133EB459-CBA8-4A6A-93AF-B33A05C59101}" dt="2023-05-10T16:04:45.223" v="1431" actId="26606"/>
          <ac:spMkLst>
            <pc:docMk/>
            <pc:sldMk cId="3221835397" sldId="325"/>
            <ac:spMk id="7" creationId="{038E6BFA-E427-47FA-A3AF-BA3203DE34A7}"/>
          </ac:spMkLst>
        </pc:spChg>
        <pc:spChg chg="add del">
          <ac:chgData name="La'Quanza Little" userId="3d24306a-fce8-4cf8-a32f-d05d0b62972f" providerId="ADAL" clId="{133EB459-CBA8-4A6A-93AF-B33A05C59101}" dt="2023-05-10T16:04:45.223" v="1431" actId="26606"/>
          <ac:spMkLst>
            <pc:docMk/>
            <pc:sldMk cId="3221835397" sldId="325"/>
            <ac:spMk id="17" creationId="{8D1AA55E-40D5-461B-A5A8-4AE8AAB71B08}"/>
          </ac:spMkLst>
        </pc:spChg>
        <pc:spChg chg="add del">
          <ac:chgData name="La'Quanza Little" userId="3d24306a-fce8-4cf8-a32f-d05d0b62972f" providerId="ADAL" clId="{133EB459-CBA8-4A6A-93AF-B33A05C59101}" dt="2023-05-10T16:04:45.223" v="1431" actId="26606"/>
          <ac:spMkLst>
            <pc:docMk/>
            <pc:sldMk cId="3221835397" sldId="325"/>
            <ac:spMk id="21" creationId="{E3020543-B24B-4EC4-8FFC-8DD88EEA91A8}"/>
          </ac:spMkLst>
        </pc:spChg>
        <pc:spChg chg="add del">
          <ac:chgData name="La'Quanza Little" userId="3d24306a-fce8-4cf8-a32f-d05d0b62972f" providerId="ADAL" clId="{133EB459-CBA8-4A6A-93AF-B33A05C59101}" dt="2023-05-10T16:04:45.223" v="1431" actId="26606"/>
          <ac:spMkLst>
            <pc:docMk/>
            <pc:sldMk cId="3221835397" sldId="325"/>
            <ac:spMk id="23" creationId="{6CB927A4-E432-4310-9CD5-E89FF5063179}"/>
          </ac:spMkLst>
        </pc:spChg>
        <pc:spChg chg="add">
          <ac:chgData name="La'Quanza Little" userId="3d24306a-fce8-4cf8-a32f-d05d0b62972f" providerId="ADAL" clId="{133EB459-CBA8-4A6A-93AF-B33A05C59101}" dt="2023-05-10T16:04:45.223" v="1431" actId="26606"/>
          <ac:spMkLst>
            <pc:docMk/>
            <pc:sldMk cId="3221835397" sldId="325"/>
            <ac:spMk id="26" creationId="{8D1AA55E-40D5-461B-A5A8-4AE8AAB71B08}"/>
          </ac:spMkLst>
        </pc:spChg>
        <pc:spChg chg="add">
          <ac:chgData name="La'Quanza Little" userId="3d24306a-fce8-4cf8-a32f-d05d0b62972f" providerId="ADAL" clId="{133EB459-CBA8-4A6A-93AF-B33A05C59101}" dt="2023-05-10T16:04:45.223" v="1431" actId="26606"/>
          <ac:spMkLst>
            <pc:docMk/>
            <pc:sldMk cId="3221835397" sldId="325"/>
            <ac:spMk id="29" creationId="{6CB927A4-E432-4310-9CD5-E89FF5063179}"/>
          </ac:spMkLst>
        </pc:spChg>
        <pc:spChg chg="add del">
          <ac:chgData name="La'Quanza Little" userId="3d24306a-fce8-4cf8-a32f-d05d0b62972f" providerId="ADAL" clId="{133EB459-CBA8-4A6A-93AF-B33A05C59101}" dt="2023-05-10T16:03:17.385" v="1402" actId="26606"/>
          <ac:spMkLst>
            <pc:docMk/>
            <pc:sldMk cId="3221835397" sldId="325"/>
            <ac:spMk id="30" creationId="{8D1AA55E-40D5-461B-A5A8-4AE8AAB71B08}"/>
          </ac:spMkLst>
        </pc:spChg>
        <pc:spChg chg="add">
          <ac:chgData name="La'Quanza Little" userId="3d24306a-fce8-4cf8-a32f-d05d0b62972f" providerId="ADAL" clId="{133EB459-CBA8-4A6A-93AF-B33A05C59101}" dt="2023-05-10T16:04:45.223" v="1431" actId="26606"/>
          <ac:spMkLst>
            <pc:docMk/>
            <pc:sldMk cId="3221835397" sldId="325"/>
            <ac:spMk id="31" creationId="{E3020543-B24B-4EC4-8FFC-8DD88EEA91A8}"/>
          </ac:spMkLst>
        </pc:spChg>
        <pc:spChg chg="add">
          <ac:chgData name="La'Quanza Little" userId="3d24306a-fce8-4cf8-a32f-d05d0b62972f" providerId="ADAL" clId="{133EB459-CBA8-4A6A-93AF-B33A05C59101}" dt="2023-05-10T16:04:45.223" v="1431" actId="26606"/>
          <ac:spMkLst>
            <pc:docMk/>
            <pc:sldMk cId="3221835397" sldId="325"/>
            <ac:spMk id="33" creationId="{1453BF6C-B012-48B7-B4E8-6D7AC7C27D02}"/>
          </ac:spMkLst>
        </pc:spChg>
        <pc:spChg chg="add del">
          <ac:chgData name="La'Quanza Little" userId="3d24306a-fce8-4cf8-a32f-d05d0b62972f" providerId="ADAL" clId="{133EB459-CBA8-4A6A-93AF-B33A05C59101}" dt="2023-05-10T16:03:17.385" v="1402" actId="26606"/>
          <ac:spMkLst>
            <pc:docMk/>
            <pc:sldMk cId="3221835397" sldId="325"/>
            <ac:spMk id="34" creationId="{6CB927A4-E432-4310-9CD5-E89FF5063179}"/>
          </ac:spMkLst>
        </pc:spChg>
        <pc:spChg chg="add">
          <ac:chgData name="La'Quanza Little" userId="3d24306a-fce8-4cf8-a32f-d05d0b62972f" providerId="ADAL" clId="{133EB459-CBA8-4A6A-93AF-B33A05C59101}" dt="2023-05-10T16:04:45.223" v="1431" actId="26606"/>
          <ac:spMkLst>
            <pc:docMk/>
            <pc:sldMk cId="3221835397" sldId="325"/>
            <ac:spMk id="35" creationId="{2CA8D992-BB3F-47CD-BA18-71D54539202C}"/>
          </ac:spMkLst>
        </pc:spChg>
        <pc:spChg chg="add del">
          <ac:chgData name="La'Quanza Little" userId="3d24306a-fce8-4cf8-a32f-d05d0b62972f" providerId="ADAL" clId="{133EB459-CBA8-4A6A-93AF-B33A05C59101}" dt="2023-05-10T16:03:17.385" v="1402" actId="26606"/>
          <ac:spMkLst>
            <pc:docMk/>
            <pc:sldMk cId="3221835397" sldId="325"/>
            <ac:spMk id="36" creationId="{E3020543-B24B-4EC4-8FFC-8DD88EEA91A8}"/>
          </ac:spMkLst>
        </pc:spChg>
        <pc:spChg chg="add del">
          <ac:chgData name="La'Quanza Little" userId="3d24306a-fce8-4cf8-a32f-d05d0b62972f" providerId="ADAL" clId="{133EB459-CBA8-4A6A-93AF-B33A05C59101}" dt="2023-05-10T16:03:17.385" v="1402" actId="26606"/>
          <ac:spMkLst>
            <pc:docMk/>
            <pc:sldMk cId="3221835397" sldId="325"/>
            <ac:spMk id="38" creationId="{1453BF6C-B012-48B7-B4E8-6D7AC7C27D02}"/>
          </ac:spMkLst>
        </pc:spChg>
        <pc:spChg chg="add del">
          <ac:chgData name="La'Quanza Little" userId="3d24306a-fce8-4cf8-a32f-d05d0b62972f" providerId="ADAL" clId="{133EB459-CBA8-4A6A-93AF-B33A05C59101}" dt="2023-05-10T16:03:17.385" v="1402" actId="26606"/>
          <ac:spMkLst>
            <pc:docMk/>
            <pc:sldMk cId="3221835397" sldId="325"/>
            <ac:spMk id="40" creationId="{2CA8D992-BB3F-47CD-BA18-71D54539202C}"/>
          </ac:spMkLst>
        </pc:spChg>
        <pc:spChg chg="add del">
          <ac:chgData name="La'Quanza Little" userId="3d24306a-fce8-4cf8-a32f-d05d0b62972f" providerId="ADAL" clId="{133EB459-CBA8-4A6A-93AF-B33A05C59101}" dt="2023-05-10T16:04:11.763" v="1416" actId="26606"/>
          <ac:spMkLst>
            <pc:docMk/>
            <pc:sldMk cId="3221835397" sldId="325"/>
            <ac:spMk id="43" creationId="{A2679492-7988-4050-9056-542444452411}"/>
          </ac:spMkLst>
        </pc:spChg>
        <pc:spChg chg="add del">
          <ac:chgData name="La'Quanza Little" userId="3d24306a-fce8-4cf8-a32f-d05d0b62972f" providerId="ADAL" clId="{133EB459-CBA8-4A6A-93AF-B33A05C59101}" dt="2023-05-10T16:04:11.763" v="1416" actId="26606"/>
          <ac:spMkLst>
            <pc:docMk/>
            <pc:sldMk cId="3221835397" sldId="325"/>
            <ac:spMk id="44" creationId="{B5ABDEAA-B248-4182-B67C-A925338E772D}"/>
          </ac:spMkLst>
        </pc:spChg>
        <pc:spChg chg="add del">
          <ac:chgData name="La'Quanza Little" userId="3d24306a-fce8-4cf8-a32f-d05d0b62972f" providerId="ADAL" clId="{133EB459-CBA8-4A6A-93AF-B33A05C59101}" dt="2023-05-10T16:04:11.763" v="1416" actId="26606"/>
          <ac:spMkLst>
            <pc:docMk/>
            <pc:sldMk cId="3221835397" sldId="325"/>
            <ac:spMk id="45" creationId="{B091B163-7D61-4891-ABCF-5C13D9C418D0}"/>
          </ac:spMkLst>
        </pc:spChg>
        <pc:spChg chg="add del">
          <ac:chgData name="La'Quanza Little" userId="3d24306a-fce8-4cf8-a32f-d05d0b62972f" providerId="ADAL" clId="{133EB459-CBA8-4A6A-93AF-B33A05C59101}" dt="2023-05-10T16:04:11.763" v="1416" actId="26606"/>
          <ac:spMkLst>
            <pc:docMk/>
            <pc:sldMk cId="3221835397" sldId="325"/>
            <ac:spMk id="46" creationId="{D1222F65-9AFD-442B-8F0E-AAA61F9E9954}"/>
          </ac:spMkLst>
        </pc:spChg>
        <pc:spChg chg="add del">
          <ac:chgData name="La'Quanza Little" userId="3d24306a-fce8-4cf8-a32f-d05d0b62972f" providerId="ADAL" clId="{133EB459-CBA8-4A6A-93AF-B33A05C59101}" dt="2023-05-10T16:03:37.920" v="1406" actId="26606"/>
          <ac:spMkLst>
            <pc:docMk/>
            <pc:sldMk cId="3221835397" sldId="325"/>
            <ac:spMk id="54" creationId="{327D73B4-9F5C-4A64-A179-51B9500CB8B5}"/>
          </ac:spMkLst>
        </pc:spChg>
        <pc:spChg chg="add del">
          <ac:chgData name="La'Quanza Little" userId="3d24306a-fce8-4cf8-a32f-d05d0b62972f" providerId="ADAL" clId="{133EB459-CBA8-4A6A-93AF-B33A05C59101}" dt="2023-05-10T16:03:37.920" v="1406" actId="26606"/>
          <ac:spMkLst>
            <pc:docMk/>
            <pc:sldMk cId="3221835397" sldId="325"/>
            <ac:spMk id="56" creationId="{85D33C90-E0E9-4BCC-847B-53431DF7C73A}"/>
          </ac:spMkLst>
        </pc:spChg>
        <pc:spChg chg="add del">
          <ac:chgData name="La'Quanza Little" userId="3d24306a-fce8-4cf8-a32f-d05d0b62972f" providerId="ADAL" clId="{133EB459-CBA8-4A6A-93AF-B33A05C59101}" dt="2023-05-10T16:03:37.920" v="1406" actId="26606"/>
          <ac:spMkLst>
            <pc:docMk/>
            <pc:sldMk cId="3221835397" sldId="325"/>
            <ac:spMk id="58" creationId="{0743BE1B-E693-47F5-A9BA-46D13E0C9751}"/>
          </ac:spMkLst>
        </pc:spChg>
        <pc:spChg chg="add del">
          <ac:chgData name="La'Quanza Little" userId="3d24306a-fce8-4cf8-a32f-d05d0b62972f" providerId="ADAL" clId="{133EB459-CBA8-4A6A-93AF-B33A05C59101}" dt="2023-05-10T16:03:37.920" v="1406" actId="26606"/>
          <ac:spMkLst>
            <pc:docMk/>
            <pc:sldMk cId="3221835397" sldId="325"/>
            <ac:spMk id="60" creationId="{6CB927A4-E432-4310-9CD5-E89FF5063179}"/>
          </ac:spMkLst>
        </pc:spChg>
        <pc:spChg chg="add del">
          <ac:chgData name="La'Quanza Little" userId="3d24306a-fce8-4cf8-a32f-d05d0b62972f" providerId="ADAL" clId="{133EB459-CBA8-4A6A-93AF-B33A05C59101}" dt="2023-05-10T16:03:37.920" v="1406" actId="26606"/>
          <ac:spMkLst>
            <pc:docMk/>
            <pc:sldMk cId="3221835397" sldId="325"/>
            <ac:spMk id="62" creationId="{E3020543-B24B-4EC4-8FFC-8DD88EEA91A8}"/>
          </ac:spMkLst>
        </pc:spChg>
        <pc:spChg chg="add del">
          <ac:chgData name="La'Quanza Little" userId="3d24306a-fce8-4cf8-a32f-d05d0b62972f" providerId="ADAL" clId="{133EB459-CBA8-4A6A-93AF-B33A05C59101}" dt="2023-05-10T16:03:37.920" v="1406" actId="26606"/>
          <ac:spMkLst>
            <pc:docMk/>
            <pc:sldMk cId="3221835397" sldId="325"/>
            <ac:spMk id="64" creationId="{D0F14822-B1F1-4730-A131-C3416A790B0D}"/>
          </ac:spMkLst>
        </pc:spChg>
        <pc:spChg chg="add del">
          <ac:chgData name="La'Quanza Little" userId="3d24306a-fce8-4cf8-a32f-d05d0b62972f" providerId="ADAL" clId="{133EB459-CBA8-4A6A-93AF-B33A05C59101}" dt="2023-05-10T16:03:37.920" v="1406" actId="26606"/>
          <ac:spMkLst>
            <pc:docMk/>
            <pc:sldMk cId="3221835397" sldId="325"/>
            <ac:spMk id="66" creationId="{1453BF6C-B012-48B7-B4E8-6D7AC7C27D02}"/>
          </ac:spMkLst>
        </pc:spChg>
        <pc:spChg chg="add del">
          <ac:chgData name="La'Quanza Little" userId="3d24306a-fce8-4cf8-a32f-d05d0b62972f" providerId="ADAL" clId="{133EB459-CBA8-4A6A-93AF-B33A05C59101}" dt="2023-05-10T16:03:44.298" v="1408" actId="26606"/>
          <ac:spMkLst>
            <pc:docMk/>
            <pc:sldMk cId="3221835397" sldId="325"/>
            <ac:spMk id="71" creationId="{A2679492-7988-4050-9056-542444452411}"/>
          </ac:spMkLst>
        </pc:spChg>
        <pc:spChg chg="add del">
          <ac:chgData name="La'Quanza Little" userId="3d24306a-fce8-4cf8-a32f-d05d0b62972f" providerId="ADAL" clId="{133EB459-CBA8-4A6A-93AF-B33A05C59101}" dt="2023-05-10T16:03:44.298" v="1408" actId="26606"/>
          <ac:spMkLst>
            <pc:docMk/>
            <pc:sldMk cId="3221835397" sldId="325"/>
            <ac:spMk id="72" creationId="{B091B163-7D61-4891-ABCF-5C13D9C418D0}"/>
          </ac:spMkLst>
        </pc:spChg>
        <pc:spChg chg="add del">
          <ac:chgData name="La'Quanza Little" userId="3d24306a-fce8-4cf8-a32f-d05d0b62972f" providerId="ADAL" clId="{133EB459-CBA8-4A6A-93AF-B33A05C59101}" dt="2023-05-10T16:04:08.806" v="1414" actId="26606"/>
          <ac:spMkLst>
            <pc:docMk/>
            <pc:sldMk cId="3221835397" sldId="325"/>
            <ac:spMk id="76" creationId="{327D73B4-9F5C-4A64-A179-51B9500CB8B5}"/>
          </ac:spMkLst>
        </pc:spChg>
        <pc:spChg chg="add del">
          <ac:chgData name="La'Quanza Little" userId="3d24306a-fce8-4cf8-a32f-d05d0b62972f" providerId="ADAL" clId="{133EB459-CBA8-4A6A-93AF-B33A05C59101}" dt="2023-05-10T16:04:08.806" v="1414" actId="26606"/>
          <ac:spMkLst>
            <pc:docMk/>
            <pc:sldMk cId="3221835397" sldId="325"/>
            <ac:spMk id="77" creationId="{85D33C90-E0E9-4BCC-847B-53431DF7C73A}"/>
          </ac:spMkLst>
        </pc:spChg>
        <pc:spChg chg="add del">
          <ac:chgData name="La'Quanza Little" userId="3d24306a-fce8-4cf8-a32f-d05d0b62972f" providerId="ADAL" clId="{133EB459-CBA8-4A6A-93AF-B33A05C59101}" dt="2023-05-10T16:04:08.806" v="1414" actId="26606"/>
          <ac:spMkLst>
            <pc:docMk/>
            <pc:sldMk cId="3221835397" sldId="325"/>
            <ac:spMk id="78" creationId="{0743BE1B-E693-47F5-A9BA-46D13E0C9751}"/>
          </ac:spMkLst>
        </pc:spChg>
        <pc:spChg chg="add del">
          <ac:chgData name="La'Quanza Little" userId="3d24306a-fce8-4cf8-a32f-d05d0b62972f" providerId="ADAL" clId="{133EB459-CBA8-4A6A-93AF-B33A05C59101}" dt="2023-05-10T16:04:08.806" v="1414" actId="26606"/>
          <ac:spMkLst>
            <pc:docMk/>
            <pc:sldMk cId="3221835397" sldId="325"/>
            <ac:spMk id="79" creationId="{6CB927A4-E432-4310-9CD5-E89FF5063179}"/>
          </ac:spMkLst>
        </pc:spChg>
        <pc:spChg chg="add del">
          <ac:chgData name="La'Quanza Little" userId="3d24306a-fce8-4cf8-a32f-d05d0b62972f" providerId="ADAL" clId="{133EB459-CBA8-4A6A-93AF-B33A05C59101}" dt="2023-05-10T16:04:08.806" v="1414" actId="26606"/>
          <ac:spMkLst>
            <pc:docMk/>
            <pc:sldMk cId="3221835397" sldId="325"/>
            <ac:spMk id="80" creationId="{E3020543-B24B-4EC4-8FFC-8DD88EEA91A8}"/>
          </ac:spMkLst>
        </pc:spChg>
        <pc:spChg chg="add del">
          <ac:chgData name="La'Quanza Little" userId="3d24306a-fce8-4cf8-a32f-d05d0b62972f" providerId="ADAL" clId="{133EB459-CBA8-4A6A-93AF-B33A05C59101}" dt="2023-05-10T16:04:08.806" v="1414" actId="26606"/>
          <ac:spMkLst>
            <pc:docMk/>
            <pc:sldMk cId="3221835397" sldId="325"/>
            <ac:spMk id="81" creationId="{D0F14822-B1F1-4730-A131-C3416A790B0D}"/>
          </ac:spMkLst>
        </pc:spChg>
        <pc:spChg chg="add del">
          <ac:chgData name="La'Quanza Little" userId="3d24306a-fce8-4cf8-a32f-d05d0b62972f" providerId="ADAL" clId="{133EB459-CBA8-4A6A-93AF-B33A05C59101}" dt="2023-05-10T16:04:08.806" v="1414" actId="26606"/>
          <ac:spMkLst>
            <pc:docMk/>
            <pc:sldMk cId="3221835397" sldId="325"/>
            <ac:spMk id="82" creationId="{1453BF6C-B012-48B7-B4E8-6D7AC7C27D02}"/>
          </ac:spMkLst>
        </pc:spChg>
        <pc:picChg chg="add mod ord">
          <ac:chgData name="La'Quanza Little" userId="3d24306a-fce8-4cf8-a32f-d05d0b62972f" providerId="ADAL" clId="{133EB459-CBA8-4A6A-93AF-B33A05C59101}" dt="2023-05-10T16:04:45.223" v="1431" actId="26606"/>
          <ac:picMkLst>
            <pc:docMk/>
            <pc:sldMk cId="3221835397" sldId="325"/>
            <ac:picMk id="8" creationId="{429A5974-8ADB-4AD1-8760-42ADF0ED6B27}"/>
          </ac:picMkLst>
        </pc:picChg>
        <pc:picChg chg="add mod ord">
          <ac:chgData name="La'Quanza Little" userId="3d24306a-fce8-4cf8-a32f-d05d0b62972f" providerId="ADAL" clId="{133EB459-CBA8-4A6A-93AF-B33A05C59101}" dt="2023-05-10T16:04:45.223" v="1431" actId="26606"/>
          <ac:picMkLst>
            <pc:docMk/>
            <pc:sldMk cId="3221835397" sldId="325"/>
            <ac:picMk id="9" creationId="{9FD6234E-DBB9-420D-92A1-C37C9C093D79}"/>
          </ac:picMkLst>
        </pc:picChg>
        <pc:picChg chg="add mod">
          <ac:chgData name="La'Quanza Little" userId="3d24306a-fce8-4cf8-a32f-d05d0b62972f" providerId="ADAL" clId="{133EB459-CBA8-4A6A-93AF-B33A05C59101}" dt="2023-05-10T16:04:45.223" v="1431" actId="26606"/>
          <ac:picMkLst>
            <pc:docMk/>
            <pc:sldMk cId="3221835397" sldId="325"/>
            <ac:picMk id="10" creationId="{04F0A4C7-B3BF-4CB3-AD3C-A95B9346CDAF}"/>
          </ac:picMkLst>
        </pc:picChg>
        <pc:cxnChg chg="add del">
          <ac:chgData name="La'Quanza Little" userId="3d24306a-fce8-4cf8-a32f-d05d0b62972f" providerId="ADAL" clId="{133EB459-CBA8-4A6A-93AF-B33A05C59101}" dt="2023-05-10T16:04:45.223" v="1431" actId="26606"/>
          <ac:cxnSpMkLst>
            <pc:docMk/>
            <pc:sldMk cId="3221835397" sldId="325"/>
            <ac:cxnSpMk id="15" creationId="{5C05CAAB-DBA2-4548-AD5F-01BB97FBB207}"/>
          </ac:cxnSpMkLst>
        </pc:cxnChg>
        <pc:cxnChg chg="add del">
          <ac:chgData name="La'Quanza Little" userId="3d24306a-fce8-4cf8-a32f-d05d0b62972f" providerId="ADAL" clId="{133EB459-CBA8-4A6A-93AF-B33A05C59101}" dt="2023-05-10T16:04:45.223" v="1431" actId="26606"/>
          <ac:cxnSpMkLst>
            <pc:docMk/>
            <pc:sldMk cId="3221835397" sldId="325"/>
            <ac:cxnSpMk id="19" creationId="{7EB498BD-8089-4626-91EA-4978EBEF535E}"/>
          </ac:cxnSpMkLst>
        </pc:cxnChg>
        <pc:cxnChg chg="add">
          <ac:chgData name="La'Quanza Little" userId="3d24306a-fce8-4cf8-a32f-d05d0b62972f" providerId="ADAL" clId="{133EB459-CBA8-4A6A-93AF-B33A05C59101}" dt="2023-05-10T16:04:45.223" v="1431" actId="26606"/>
          <ac:cxnSpMkLst>
            <pc:docMk/>
            <pc:sldMk cId="3221835397" sldId="325"/>
            <ac:cxnSpMk id="25" creationId="{5C05CAAB-DBA2-4548-AD5F-01BB97FBB207}"/>
          </ac:cxnSpMkLst>
        </pc:cxnChg>
        <pc:cxnChg chg="add">
          <ac:chgData name="La'Quanza Little" userId="3d24306a-fce8-4cf8-a32f-d05d0b62972f" providerId="ADAL" clId="{133EB459-CBA8-4A6A-93AF-B33A05C59101}" dt="2023-05-10T16:04:45.223" v="1431" actId="26606"/>
          <ac:cxnSpMkLst>
            <pc:docMk/>
            <pc:sldMk cId="3221835397" sldId="325"/>
            <ac:cxnSpMk id="27" creationId="{C49DA8F6-BCC1-4447-B54C-57856834B94B}"/>
          </ac:cxnSpMkLst>
        </pc:cxnChg>
        <pc:cxnChg chg="add del">
          <ac:chgData name="La'Quanza Little" userId="3d24306a-fce8-4cf8-a32f-d05d0b62972f" providerId="ADAL" clId="{133EB459-CBA8-4A6A-93AF-B33A05C59101}" dt="2023-05-10T16:03:17.385" v="1402" actId="26606"/>
          <ac:cxnSpMkLst>
            <pc:docMk/>
            <pc:sldMk cId="3221835397" sldId="325"/>
            <ac:cxnSpMk id="28" creationId="{5C05CAAB-DBA2-4548-AD5F-01BB97FBB207}"/>
          </ac:cxnSpMkLst>
        </pc:cxnChg>
        <pc:cxnChg chg="add del">
          <ac:chgData name="La'Quanza Little" userId="3d24306a-fce8-4cf8-a32f-d05d0b62972f" providerId="ADAL" clId="{133EB459-CBA8-4A6A-93AF-B33A05C59101}" dt="2023-05-10T16:03:17.385" v="1402" actId="26606"/>
          <ac:cxnSpMkLst>
            <pc:docMk/>
            <pc:sldMk cId="3221835397" sldId="325"/>
            <ac:cxnSpMk id="32" creationId="{C49DA8F6-BCC1-4447-B54C-57856834B94B}"/>
          </ac:cxnSpMkLst>
        </pc:cxnChg>
        <pc:cxnChg chg="add del">
          <ac:chgData name="La'Quanza Little" userId="3d24306a-fce8-4cf8-a32f-d05d0b62972f" providerId="ADAL" clId="{133EB459-CBA8-4A6A-93AF-B33A05C59101}" dt="2023-05-10T16:04:11.763" v="1416" actId="26606"/>
          <ac:cxnSpMkLst>
            <pc:docMk/>
            <pc:sldMk cId="3221835397" sldId="325"/>
            <ac:cxnSpMk id="42" creationId="{5C05CAAB-DBA2-4548-AD5F-01BB97FBB207}"/>
          </ac:cxnSpMkLst>
        </pc:cxnChg>
        <pc:cxnChg chg="add del">
          <ac:chgData name="La'Quanza Little" userId="3d24306a-fce8-4cf8-a32f-d05d0b62972f" providerId="ADAL" clId="{133EB459-CBA8-4A6A-93AF-B33A05C59101}" dt="2023-05-10T16:04:11.763" v="1416" actId="26606"/>
          <ac:cxnSpMkLst>
            <pc:docMk/>
            <pc:sldMk cId="3221835397" sldId="325"/>
            <ac:cxnSpMk id="47" creationId="{C49DA8F6-BCC1-4447-B54C-57856834B94B}"/>
          </ac:cxnSpMkLst>
        </pc:cxnChg>
        <pc:cxnChg chg="add del">
          <ac:chgData name="La'Quanza Little" userId="3d24306a-fce8-4cf8-a32f-d05d0b62972f" providerId="ADAL" clId="{133EB459-CBA8-4A6A-93AF-B33A05C59101}" dt="2023-05-10T16:03:37.920" v="1406" actId="26606"/>
          <ac:cxnSpMkLst>
            <pc:docMk/>
            <pc:sldMk cId="3221835397" sldId="325"/>
            <ac:cxnSpMk id="52" creationId="{5C05CAAB-DBA2-4548-AD5F-01BB97FBB207}"/>
          </ac:cxnSpMkLst>
        </pc:cxnChg>
        <pc:cxnChg chg="add del">
          <ac:chgData name="La'Quanza Little" userId="3d24306a-fce8-4cf8-a32f-d05d0b62972f" providerId="ADAL" clId="{133EB459-CBA8-4A6A-93AF-B33A05C59101}" dt="2023-05-10T16:03:37.920" v="1406" actId="26606"/>
          <ac:cxnSpMkLst>
            <pc:docMk/>
            <pc:sldMk cId="3221835397" sldId="325"/>
            <ac:cxnSpMk id="68" creationId="{C49DA8F6-BCC1-4447-B54C-57856834B94B}"/>
          </ac:cxnSpMkLst>
        </pc:cxnChg>
        <pc:cxnChg chg="add del">
          <ac:chgData name="La'Quanza Little" userId="3d24306a-fce8-4cf8-a32f-d05d0b62972f" providerId="ADAL" clId="{133EB459-CBA8-4A6A-93AF-B33A05C59101}" dt="2023-05-10T16:03:44.298" v="1408" actId="26606"/>
          <ac:cxnSpMkLst>
            <pc:docMk/>
            <pc:sldMk cId="3221835397" sldId="325"/>
            <ac:cxnSpMk id="70" creationId="{5C05CAAB-DBA2-4548-AD5F-01BB97FBB207}"/>
          </ac:cxnSpMkLst>
        </pc:cxnChg>
        <pc:cxnChg chg="add del">
          <ac:chgData name="La'Quanza Little" userId="3d24306a-fce8-4cf8-a32f-d05d0b62972f" providerId="ADAL" clId="{133EB459-CBA8-4A6A-93AF-B33A05C59101}" dt="2023-05-10T16:03:44.298" v="1408" actId="26606"/>
          <ac:cxnSpMkLst>
            <pc:docMk/>
            <pc:sldMk cId="3221835397" sldId="325"/>
            <ac:cxnSpMk id="73" creationId="{C49DA8F6-BCC1-4447-B54C-57856834B94B}"/>
          </ac:cxnSpMkLst>
        </pc:cxnChg>
        <pc:cxnChg chg="add del">
          <ac:chgData name="La'Quanza Little" userId="3d24306a-fce8-4cf8-a32f-d05d0b62972f" providerId="ADAL" clId="{133EB459-CBA8-4A6A-93AF-B33A05C59101}" dt="2023-05-10T16:04:08.806" v="1414" actId="26606"/>
          <ac:cxnSpMkLst>
            <pc:docMk/>
            <pc:sldMk cId="3221835397" sldId="325"/>
            <ac:cxnSpMk id="75" creationId="{5C05CAAB-DBA2-4548-AD5F-01BB97FBB207}"/>
          </ac:cxnSpMkLst>
        </pc:cxnChg>
        <pc:cxnChg chg="add del">
          <ac:chgData name="La'Quanza Little" userId="3d24306a-fce8-4cf8-a32f-d05d0b62972f" providerId="ADAL" clId="{133EB459-CBA8-4A6A-93AF-B33A05C59101}" dt="2023-05-10T16:04:08.806" v="1414" actId="26606"/>
          <ac:cxnSpMkLst>
            <pc:docMk/>
            <pc:sldMk cId="3221835397" sldId="325"/>
            <ac:cxnSpMk id="83" creationId="{C49DA8F6-BCC1-4447-B54C-57856834B94B}"/>
          </ac:cxnSpMkLst>
        </pc:cxnChg>
      </pc:sldChg>
      <pc:sldChg chg="new add del modTransition">
        <pc:chgData name="La'Quanza Little" userId="3d24306a-fce8-4cf8-a32f-d05d0b62972f" providerId="ADAL" clId="{133EB459-CBA8-4A6A-93AF-B33A05C59101}" dt="2023-05-10T20:10:10.398" v="1764" actId="47"/>
        <pc:sldMkLst>
          <pc:docMk/>
          <pc:sldMk cId="3609411239" sldId="326"/>
        </pc:sldMkLst>
      </pc:sldChg>
      <pc:sldChg chg="addSp delSp modSp new mod ord modTransition">
        <pc:chgData name="La'Quanza Little" userId="3d24306a-fce8-4cf8-a32f-d05d0b62972f" providerId="ADAL" clId="{133EB459-CBA8-4A6A-93AF-B33A05C59101}" dt="2023-05-15T20:51:43.979" v="2097" actId="20577"/>
        <pc:sldMkLst>
          <pc:docMk/>
          <pc:sldMk cId="3199812909" sldId="327"/>
        </pc:sldMkLst>
        <pc:spChg chg="del">
          <ac:chgData name="La'Quanza Little" userId="3d24306a-fce8-4cf8-a32f-d05d0b62972f" providerId="ADAL" clId="{133EB459-CBA8-4A6A-93AF-B33A05C59101}" dt="2023-05-10T17:04:53.418" v="1708" actId="931"/>
          <ac:spMkLst>
            <pc:docMk/>
            <pc:sldMk cId="3199812909" sldId="327"/>
            <ac:spMk id="2" creationId="{B56AD59D-1F54-419C-8F47-54FCEEA98E19}"/>
          </ac:spMkLst>
        </pc:spChg>
        <pc:spChg chg="mod">
          <ac:chgData name="La'Quanza Little" userId="3d24306a-fce8-4cf8-a32f-d05d0b62972f" providerId="ADAL" clId="{133EB459-CBA8-4A6A-93AF-B33A05C59101}" dt="2023-05-10T16:56:26.110" v="1703" actId="122"/>
          <ac:spMkLst>
            <pc:docMk/>
            <pc:sldMk cId="3199812909" sldId="327"/>
            <ac:spMk id="3" creationId="{82966BB9-5E81-4421-BA98-9DE81F8D480F}"/>
          </ac:spMkLst>
        </pc:spChg>
        <pc:spChg chg="mod">
          <ac:chgData name="La'Quanza Little" userId="3d24306a-fce8-4cf8-a32f-d05d0b62972f" providerId="ADAL" clId="{133EB459-CBA8-4A6A-93AF-B33A05C59101}" dt="2023-05-10T16:36:50.375" v="1545" actId="20577"/>
          <ac:spMkLst>
            <pc:docMk/>
            <pc:sldMk cId="3199812909" sldId="327"/>
            <ac:spMk id="4" creationId="{C4C3BC90-083B-4A53-92DD-ADE906F582F7}"/>
          </ac:spMkLst>
        </pc:spChg>
        <pc:spChg chg="mod">
          <ac:chgData name="La'Quanza Little" userId="3d24306a-fce8-4cf8-a32f-d05d0b62972f" providerId="ADAL" clId="{133EB459-CBA8-4A6A-93AF-B33A05C59101}" dt="2023-05-10T16:37:17.358" v="1553" actId="20577"/>
          <ac:spMkLst>
            <pc:docMk/>
            <pc:sldMk cId="3199812909" sldId="327"/>
            <ac:spMk id="5" creationId="{48FAC512-A893-4506-91DB-3D7E5A985AA3}"/>
          </ac:spMkLst>
        </pc:spChg>
        <pc:spChg chg="mod">
          <ac:chgData name="La'Quanza Little" userId="3d24306a-fce8-4cf8-a32f-d05d0b62972f" providerId="ADAL" clId="{133EB459-CBA8-4A6A-93AF-B33A05C59101}" dt="2023-05-11T14:24:23.251" v="1987" actId="1076"/>
          <ac:spMkLst>
            <pc:docMk/>
            <pc:sldMk cId="3199812909" sldId="327"/>
            <ac:spMk id="6" creationId="{B38EE8AC-01BD-466B-899B-39E86B9EB933}"/>
          </ac:spMkLst>
        </pc:spChg>
        <pc:spChg chg="mod">
          <ac:chgData name="La'Quanza Little" userId="3d24306a-fce8-4cf8-a32f-d05d0b62972f" providerId="ADAL" clId="{133EB459-CBA8-4A6A-93AF-B33A05C59101}" dt="2023-05-15T20:51:43.979" v="2097" actId="20577"/>
          <ac:spMkLst>
            <pc:docMk/>
            <pc:sldMk cId="3199812909" sldId="327"/>
            <ac:spMk id="7" creationId="{4F1F0D59-E9F0-48E8-B065-7E41F0606695}"/>
          </ac:spMkLst>
        </pc:spChg>
        <pc:picChg chg="add mod">
          <ac:chgData name="La'Quanza Little" userId="3d24306a-fce8-4cf8-a32f-d05d0b62972f" providerId="ADAL" clId="{133EB459-CBA8-4A6A-93AF-B33A05C59101}" dt="2023-05-10T17:04:54.728" v="1710" actId="962"/>
          <ac:picMkLst>
            <pc:docMk/>
            <pc:sldMk cId="3199812909" sldId="327"/>
            <ac:picMk id="9" creationId="{08B4959B-BC73-4CEF-AA1E-79267B94D672}"/>
          </ac:picMkLst>
        </pc:picChg>
      </pc:sldChg>
      <pc:sldChg chg="addSp delSp modSp new mod ord modTransition setBg">
        <pc:chgData name="La'Quanza Little" userId="3d24306a-fce8-4cf8-a32f-d05d0b62972f" providerId="ADAL" clId="{133EB459-CBA8-4A6A-93AF-B33A05C59101}" dt="2023-05-10T19:19:12.472" v="1760"/>
        <pc:sldMkLst>
          <pc:docMk/>
          <pc:sldMk cId="3039720761" sldId="328"/>
        </pc:sldMkLst>
        <pc:spChg chg="mod">
          <ac:chgData name="La'Quanza Little" userId="3d24306a-fce8-4cf8-a32f-d05d0b62972f" providerId="ADAL" clId="{133EB459-CBA8-4A6A-93AF-B33A05C59101}" dt="2023-05-10T19:07:58.569" v="1758" actId="207"/>
          <ac:spMkLst>
            <pc:docMk/>
            <pc:sldMk cId="3039720761" sldId="328"/>
            <ac:spMk id="2" creationId="{09EAC641-389E-4E8D-8DF2-73C754A4C917}"/>
          </ac:spMkLst>
        </pc:spChg>
        <pc:spChg chg="del">
          <ac:chgData name="La'Quanza Little" userId="3d24306a-fce8-4cf8-a32f-d05d0b62972f" providerId="ADAL" clId="{133EB459-CBA8-4A6A-93AF-B33A05C59101}" dt="2023-05-10T17:12:04.414" v="1742"/>
          <ac:spMkLst>
            <pc:docMk/>
            <pc:sldMk cId="3039720761" sldId="328"/>
            <ac:spMk id="3" creationId="{17051735-1736-4477-8130-A9C88964F34A}"/>
          </ac:spMkLst>
        </pc:spChg>
        <pc:spChg chg="mod ord">
          <ac:chgData name="La'Quanza Little" userId="3d24306a-fce8-4cf8-a32f-d05d0b62972f" providerId="ADAL" clId="{133EB459-CBA8-4A6A-93AF-B33A05C59101}" dt="2023-05-10T19:07:33.934" v="1756" actId="26606"/>
          <ac:spMkLst>
            <pc:docMk/>
            <pc:sldMk cId="3039720761" sldId="328"/>
            <ac:spMk id="4" creationId="{8DD0A012-D65F-48EC-8F13-3DAA1916137D}"/>
          </ac:spMkLst>
        </pc:spChg>
        <pc:spChg chg="add mod ord">
          <ac:chgData name="La'Quanza Little" userId="3d24306a-fce8-4cf8-a32f-d05d0b62972f" providerId="ADAL" clId="{133EB459-CBA8-4A6A-93AF-B33A05C59101}" dt="2023-05-10T19:08:02.166" v="1759" actId="207"/>
          <ac:spMkLst>
            <pc:docMk/>
            <pc:sldMk cId="3039720761" sldId="328"/>
            <ac:spMk id="5" creationId="{1A6712B9-2AB6-4744-9B34-07AD077EE489}"/>
          </ac:spMkLst>
        </pc:spChg>
        <pc:spChg chg="add del">
          <ac:chgData name="La'Quanza Little" userId="3d24306a-fce8-4cf8-a32f-d05d0b62972f" providerId="ADAL" clId="{133EB459-CBA8-4A6A-93AF-B33A05C59101}" dt="2023-05-10T17:18:28.550" v="1751" actId="26606"/>
          <ac:spMkLst>
            <pc:docMk/>
            <pc:sldMk cId="3039720761" sldId="328"/>
            <ac:spMk id="11" creationId="{327D73B4-9F5C-4A64-A179-51B9500CB8B5}"/>
          </ac:spMkLst>
        </pc:spChg>
        <pc:spChg chg="add del">
          <ac:chgData name="La'Quanza Little" userId="3d24306a-fce8-4cf8-a32f-d05d0b62972f" providerId="ADAL" clId="{133EB459-CBA8-4A6A-93AF-B33A05C59101}" dt="2023-05-10T17:18:28.550" v="1751" actId="26606"/>
          <ac:spMkLst>
            <pc:docMk/>
            <pc:sldMk cId="3039720761" sldId="328"/>
            <ac:spMk id="13" creationId="{C1F06963-6374-4B48-844F-071A9BAAAE02}"/>
          </ac:spMkLst>
        </pc:spChg>
        <pc:spChg chg="add del">
          <ac:chgData name="La'Quanza Little" userId="3d24306a-fce8-4cf8-a32f-d05d0b62972f" providerId="ADAL" clId="{133EB459-CBA8-4A6A-93AF-B33A05C59101}" dt="2023-05-10T17:18:28.550" v="1751" actId="26606"/>
          <ac:spMkLst>
            <pc:docMk/>
            <pc:sldMk cId="3039720761" sldId="328"/>
            <ac:spMk id="15" creationId="{6CB927A4-E432-4310-9CD5-E89FF5063179}"/>
          </ac:spMkLst>
        </pc:spChg>
        <pc:spChg chg="add del">
          <ac:chgData name="La'Quanza Little" userId="3d24306a-fce8-4cf8-a32f-d05d0b62972f" providerId="ADAL" clId="{133EB459-CBA8-4A6A-93AF-B33A05C59101}" dt="2023-05-10T19:07:50.298" v="1757" actId="26606"/>
          <ac:spMkLst>
            <pc:docMk/>
            <pc:sldMk cId="3039720761" sldId="328"/>
            <ac:spMk id="16" creationId="{D9A7F3BF-8763-4074-AD77-92790AF314D1}"/>
          </ac:spMkLst>
        </pc:spChg>
        <pc:spChg chg="add del">
          <ac:chgData name="La'Quanza Little" userId="3d24306a-fce8-4cf8-a32f-d05d0b62972f" providerId="ADAL" clId="{133EB459-CBA8-4A6A-93AF-B33A05C59101}" dt="2023-05-10T17:18:28.550" v="1751" actId="26606"/>
          <ac:spMkLst>
            <pc:docMk/>
            <pc:sldMk cId="3039720761" sldId="328"/>
            <ac:spMk id="17" creationId="{1453BF6C-B012-48B7-B4E8-6D7AC7C27D02}"/>
          </ac:spMkLst>
        </pc:spChg>
        <pc:spChg chg="add del">
          <ac:chgData name="La'Quanza Little" userId="3d24306a-fce8-4cf8-a32f-d05d0b62972f" providerId="ADAL" clId="{133EB459-CBA8-4A6A-93AF-B33A05C59101}" dt="2023-05-10T17:18:28.550" v="1751" actId="26606"/>
          <ac:spMkLst>
            <pc:docMk/>
            <pc:sldMk cId="3039720761" sldId="328"/>
            <ac:spMk id="19" creationId="{E3020543-B24B-4EC4-8FFC-8DD88EEA91A8}"/>
          </ac:spMkLst>
        </pc:spChg>
        <pc:spChg chg="add del">
          <ac:chgData name="La'Quanza Little" userId="3d24306a-fce8-4cf8-a32f-d05d0b62972f" providerId="ADAL" clId="{133EB459-CBA8-4A6A-93AF-B33A05C59101}" dt="2023-05-10T19:07:50.298" v="1757" actId="26606"/>
          <ac:spMkLst>
            <pc:docMk/>
            <pc:sldMk cId="3039720761" sldId="328"/>
            <ac:spMk id="23" creationId="{6CB927A4-E432-4310-9CD5-E89FF5063179}"/>
          </ac:spMkLst>
        </pc:spChg>
        <pc:spChg chg="add del">
          <ac:chgData name="La'Quanza Little" userId="3d24306a-fce8-4cf8-a32f-d05d0b62972f" providerId="ADAL" clId="{133EB459-CBA8-4A6A-93AF-B33A05C59101}" dt="2023-05-10T19:07:50.298" v="1757" actId="26606"/>
          <ac:spMkLst>
            <pc:docMk/>
            <pc:sldMk cId="3039720761" sldId="328"/>
            <ac:spMk id="25" creationId="{E3020543-B24B-4EC4-8FFC-8DD88EEA91A8}"/>
          </ac:spMkLst>
        </pc:spChg>
        <pc:spChg chg="add del">
          <ac:chgData name="La'Quanza Little" userId="3d24306a-fce8-4cf8-a32f-d05d0b62972f" providerId="ADAL" clId="{133EB459-CBA8-4A6A-93AF-B33A05C59101}" dt="2023-05-10T19:07:50.298" v="1757" actId="26606"/>
          <ac:spMkLst>
            <pc:docMk/>
            <pc:sldMk cId="3039720761" sldId="328"/>
            <ac:spMk id="27" creationId="{1453BF6C-B012-48B7-B4E8-6D7AC7C27D02}"/>
          </ac:spMkLst>
        </pc:spChg>
        <pc:spChg chg="add">
          <ac:chgData name="La'Quanza Little" userId="3d24306a-fce8-4cf8-a32f-d05d0b62972f" providerId="ADAL" clId="{133EB459-CBA8-4A6A-93AF-B33A05C59101}" dt="2023-05-10T19:07:50.298" v="1757" actId="26606"/>
          <ac:spMkLst>
            <pc:docMk/>
            <pc:sldMk cId="3039720761" sldId="328"/>
            <ac:spMk id="32" creationId="{8D1AA55E-40D5-461B-A5A8-4AE8AAB71B08}"/>
          </ac:spMkLst>
        </pc:spChg>
        <pc:spChg chg="add">
          <ac:chgData name="La'Quanza Little" userId="3d24306a-fce8-4cf8-a32f-d05d0b62972f" providerId="ADAL" clId="{133EB459-CBA8-4A6A-93AF-B33A05C59101}" dt="2023-05-10T19:07:50.298" v="1757" actId="26606"/>
          <ac:spMkLst>
            <pc:docMk/>
            <pc:sldMk cId="3039720761" sldId="328"/>
            <ac:spMk id="36" creationId="{6CB927A4-E432-4310-9CD5-E89FF5063179}"/>
          </ac:spMkLst>
        </pc:spChg>
        <pc:spChg chg="add">
          <ac:chgData name="La'Quanza Little" userId="3d24306a-fce8-4cf8-a32f-d05d0b62972f" providerId="ADAL" clId="{133EB459-CBA8-4A6A-93AF-B33A05C59101}" dt="2023-05-10T19:07:50.298" v="1757" actId="26606"/>
          <ac:spMkLst>
            <pc:docMk/>
            <pc:sldMk cId="3039720761" sldId="328"/>
            <ac:spMk id="38" creationId="{E3020543-B24B-4EC4-8FFC-8DD88EEA91A8}"/>
          </ac:spMkLst>
        </pc:spChg>
        <pc:spChg chg="add">
          <ac:chgData name="La'Quanza Little" userId="3d24306a-fce8-4cf8-a32f-d05d0b62972f" providerId="ADAL" clId="{133EB459-CBA8-4A6A-93AF-B33A05C59101}" dt="2023-05-10T19:07:50.298" v="1757" actId="26606"/>
          <ac:spMkLst>
            <pc:docMk/>
            <pc:sldMk cId="3039720761" sldId="328"/>
            <ac:spMk id="40" creationId="{1453BF6C-B012-48B7-B4E8-6D7AC7C27D02}"/>
          </ac:spMkLst>
        </pc:spChg>
        <pc:spChg chg="add">
          <ac:chgData name="La'Quanza Little" userId="3d24306a-fce8-4cf8-a32f-d05d0b62972f" providerId="ADAL" clId="{133EB459-CBA8-4A6A-93AF-B33A05C59101}" dt="2023-05-10T19:07:50.298" v="1757" actId="26606"/>
          <ac:spMkLst>
            <pc:docMk/>
            <pc:sldMk cId="3039720761" sldId="328"/>
            <ac:spMk id="42" creationId="{2CA8D992-BB3F-47CD-BA18-71D54539202C}"/>
          </ac:spMkLst>
        </pc:spChg>
        <pc:picChg chg="add del mod">
          <ac:chgData name="La'Quanza Little" userId="3d24306a-fce8-4cf8-a32f-d05d0b62972f" providerId="ADAL" clId="{133EB459-CBA8-4A6A-93AF-B33A05C59101}" dt="2023-05-10T17:18:31.259" v="1752" actId="478"/>
          <ac:picMkLst>
            <pc:docMk/>
            <pc:sldMk cId="3039720761" sldId="328"/>
            <ac:picMk id="6" creationId="{12782064-3414-4791-A099-001FF7F87270}"/>
          </ac:picMkLst>
        </pc:picChg>
        <pc:picChg chg="add mod">
          <ac:chgData name="La'Quanza Little" userId="3d24306a-fce8-4cf8-a32f-d05d0b62972f" providerId="ADAL" clId="{133EB459-CBA8-4A6A-93AF-B33A05C59101}" dt="2023-05-10T19:07:50.298" v="1757" actId="26606"/>
          <ac:picMkLst>
            <pc:docMk/>
            <pc:sldMk cId="3039720761" sldId="328"/>
            <ac:picMk id="14" creationId="{E79B0464-E2AA-4B1F-B49B-D07A911213A0}"/>
          </ac:picMkLst>
        </pc:picChg>
        <pc:cxnChg chg="add del">
          <ac:chgData name="La'Quanza Little" userId="3d24306a-fce8-4cf8-a32f-d05d0b62972f" providerId="ADAL" clId="{133EB459-CBA8-4A6A-93AF-B33A05C59101}" dt="2023-05-10T19:07:50.298" v="1757" actId="26606"/>
          <ac:cxnSpMkLst>
            <pc:docMk/>
            <pc:sldMk cId="3039720761" sldId="328"/>
            <ac:cxnSpMk id="18" creationId="{C49DA8F6-BCC1-4447-B54C-57856834B94B}"/>
          </ac:cxnSpMkLst>
        </pc:cxnChg>
        <pc:cxnChg chg="add del">
          <ac:chgData name="La'Quanza Little" userId="3d24306a-fce8-4cf8-a32f-d05d0b62972f" providerId="ADAL" clId="{133EB459-CBA8-4A6A-93AF-B33A05C59101}" dt="2023-05-10T17:18:28.550" v="1751" actId="26606"/>
          <ac:cxnSpMkLst>
            <pc:docMk/>
            <pc:sldMk cId="3039720761" sldId="328"/>
            <ac:cxnSpMk id="21" creationId="{C49DA8F6-BCC1-4447-B54C-57856834B94B}"/>
          </ac:cxnSpMkLst>
        </pc:cxnChg>
        <pc:cxnChg chg="add">
          <ac:chgData name="La'Quanza Little" userId="3d24306a-fce8-4cf8-a32f-d05d0b62972f" providerId="ADAL" clId="{133EB459-CBA8-4A6A-93AF-B33A05C59101}" dt="2023-05-10T19:07:50.298" v="1757" actId="26606"/>
          <ac:cxnSpMkLst>
            <pc:docMk/>
            <pc:sldMk cId="3039720761" sldId="328"/>
            <ac:cxnSpMk id="34" creationId="{C49DA8F6-BCC1-4447-B54C-57856834B94B}"/>
          </ac:cxnSpMkLst>
        </pc:cxnChg>
      </pc:sldChg>
      <pc:sldChg chg="new del">
        <pc:chgData name="La'Quanza Little" userId="3d24306a-fce8-4cf8-a32f-d05d0b62972f" providerId="ADAL" clId="{133EB459-CBA8-4A6A-93AF-B33A05C59101}" dt="2023-05-10T20:30:51.840" v="1833" actId="47"/>
        <pc:sldMkLst>
          <pc:docMk/>
          <pc:sldMk cId="3281260444" sldId="329"/>
        </pc:sldMkLst>
      </pc:sldChg>
      <pc:sldChg chg="new del">
        <pc:chgData name="La'Quanza Little" userId="3d24306a-fce8-4cf8-a32f-d05d0b62972f" providerId="ADAL" clId="{133EB459-CBA8-4A6A-93AF-B33A05C59101}" dt="2023-05-10T16:21:44.349" v="1464" actId="47"/>
        <pc:sldMkLst>
          <pc:docMk/>
          <pc:sldMk cId="3022347213" sldId="330"/>
        </pc:sldMkLst>
      </pc:sldChg>
      <pc:sldChg chg="new del">
        <pc:chgData name="La'Quanza Little" userId="3d24306a-fce8-4cf8-a32f-d05d0b62972f" providerId="ADAL" clId="{133EB459-CBA8-4A6A-93AF-B33A05C59101}" dt="2023-05-10T16:12:45.352" v="1462" actId="47"/>
        <pc:sldMkLst>
          <pc:docMk/>
          <pc:sldMk cId="539683546" sldId="331"/>
        </pc:sldMkLst>
      </pc:sldChg>
      <pc:sldChg chg="addSp delSp modSp new mod modTransition">
        <pc:chgData name="La'Quanza Little" userId="3d24306a-fce8-4cf8-a32f-d05d0b62972f" providerId="ADAL" clId="{133EB459-CBA8-4A6A-93AF-B33A05C59101}" dt="2023-05-11T14:26:18.878" v="2002"/>
        <pc:sldMkLst>
          <pc:docMk/>
          <pc:sldMk cId="1630154354" sldId="332"/>
        </pc:sldMkLst>
        <pc:spChg chg="mod">
          <ac:chgData name="La'Quanza Little" userId="3d24306a-fce8-4cf8-a32f-d05d0b62972f" providerId="ADAL" clId="{133EB459-CBA8-4A6A-93AF-B33A05C59101}" dt="2023-05-10T16:43:05.930" v="1702" actId="404"/>
          <ac:spMkLst>
            <pc:docMk/>
            <pc:sldMk cId="1630154354" sldId="332"/>
            <ac:spMk id="2" creationId="{F28C99A9-A464-4C73-86AA-E8344D2B5F2C}"/>
          </ac:spMkLst>
        </pc:spChg>
        <pc:spChg chg="del mod">
          <ac:chgData name="La'Quanza Little" userId="3d24306a-fce8-4cf8-a32f-d05d0b62972f" providerId="ADAL" clId="{133EB459-CBA8-4A6A-93AF-B33A05C59101}" dt="2023-05-10T14:51:18.614" v="1098" actId="478"/>
          <ac:spMkLst>
            <pc:docMk/>
            <pc:sldMk cId="1630154354" sldId="332"/>
            <ac:spMk id="3" creationId="{C71A3917-ACAB-4327-AB0F-6623C58B9337}"/>
          </ac:spMkLst>
        </pc:spChg>
        <pc:spChg chg="mod">
          <ac:chgData name="La'Quanza Little" userId="3d24306a-fce8-4cf8-a32f-d05d0b62972f" providerId="ADAL" clId="{133EB459-CBA8-4A6A-93AF-B33A05C59101}" dt="2023-05-10T14:51:27.740" v="1101" actId="1076"/>
          <ac:spMkLst>
            <pc:docMk/>
            <pc:sldMk cId="1630154354" sldId="332"/>
            <ac:spMk id="4" creationId="{409C8582-59AA-4CF5-8576-9B11D7C91975}"/>
          </ac:spMkLst>
        </pc:spChg>
        <pc:spChg chg="del">
          <ac:chgData name="La'Quanza Little" userId="3d24306a-fce8-4cf8-a32f-d05d0b62972f" providerId="ADAL" clId="{133EB459-CBA8-4A6A-93AF-B33A05C59101}" dt="2023-05-10T14:51:21.720" v="1099" actId="478"/>
          <ac:spMkLst>
            <pc:docMk/>
            <pc:sldMk cId="1630154354" sldId="332"/>
            <ac:spMk id="5" creationId="{CB637A06-704A-4B4D-BBB3-2939FC119A9A}"/>
          </ac:spMkLst>
        </pc:spChg>
        <pc:spChg chg="mod">
          <ac:chgData name="La'Quanza Little" userId="3d24306a-fce8-4cf8-a32f-d05d0b62972f" providerId="ADAL" clId="{133EB459-CBA8-4A6A-93AF-B33A05C59101}" dt="2023-05-10T14:51:33.100" v="1102" actId="1076"/>
          <ac:spMkLst>
            <pc:docMk/>
            <pc:sldMk cId="1630154354" sldId="332"/>
            <ac:spMk id="6" creationId="{2E3BB2AE-786C-4585-986B-E498BFBEA747}"/>
          </ac:spMkLst>
        </pc:spChg>
        <pc:spChg chg="del">
          <ac:chgData name="La'Quanza Little" userId="3d24306a-fce8-4cf8-a32f-d05d0b62972f" providerId="ADAL" clId="{133EB459-CBA8-4A6A-93AF-B33A05C59101}" dt="2023-05-10T14:51:23.279" v="1100" actId="478"/>
          <ac:spMkLst>
            <pc:docMk/>
            <pc:sldMk cId="1630154354" sldId="332"/>
            <ac:spMk id="7" creationId="{DFDF00DE-F4FA-478B-AA7C-5544DB029E6E}"/>
          </ac:spMkLst>
        </pc:spChg>
        <pc:spChg chg="mod">
          <ac:chgData name="La'Quanza Little" userId="3d24306a-fce8-4cf8-a32f-d05d0b62972f" providerId="ADAL" clId="{133EB459-CBA8-4A6A-93AF-B33A05C59101}" dt="2023-05-10T14:51:37.644" v="1103" actId="1076"/>
          <ac:spMkLst>
            <pc:docMk/>
            <pc:sldMk cId="1630154354" sldId="332"/>
            <ac:spMk id="8" creationId="{3067C102-3279-4A8A-9FFC-A1A61180E7CD}"/>
          </ac:spMkLst>
        </pc:spChg>
        <pc:spChg chg="add mod">
          <ac:chgData name="La'Quanza Little" userId="3d24306a-fce8-4cf8-a32f-d05d0b62972f" providerId="ADAL" clId="{133EB459-CBA8-4A6A-93AF-B33A05C59101}" dt="2023-05-11T14:26:18.878" v="2002"/>
          <ac:spMkLst>
            <pc:docMk/>
            <pc:sldMk cId="1630154354" sldId="332"/>
            <ac:spMk id="9" creationId="{6892E875-BBFD-4F1D-9B0E-0D36D714792C}"/>
          </ac:spMkLst>
        </pc:spChg>
        <pc:picChg chg="add mod">
          <ac:chgData name="La'Quanza Little" userId="3d24306a-fce8-4cf8-a32f-d05d0b62972f" providerId="ADAL" clId="{133EB459-CBA8-4A6A-93AF-B33A05C59101}" dt="2023-05-10T14:32:16.185" v="1094" actId="1076"/>
          <ac:picMkLst>
            <pc:docMk/>
            <pc:sldMk cId="1630154354" sldId="332"/>
            <ac:picMk id="10" creationId="{0C73EB3E-683F-4F3E-9F29-59E0BD00A004}"/>
          </ac:picMkLst>
        </pc:picChg>
        <pc:picChg chg="add mod">
          <ac:chgData name="La'Quanza Little" userId="3d24306a-fce8-4cf8-a32f-d05d0b62972f" providerId="ADAL" clId="{133EB459-CBA8-4A6A-93AF-B33A05C59101}" dt="2023-05-10T14:31:54.823" v="1091" actId="14100"/>
          <ac:picMkLst>
            <pc:docMk/>
            <pc:sldMk cId="1630154354" sldId="332"/>
            <ac:picMk id="11" creationId="{4E4B3D19-CC8F-4F91-80BB-ECFC8CE56ABA}"/>
          </ac:picMkLst>
        </pc:picChg>
        <pc:picChg chg="add del mod">
          <ac:chgData name="La'Quanza Little" userId="3d24306a-fce8-4cf8-a32f-d05d0b62972f" providerId="ADAL" clId="{133EB459-CBA8-4A6A-93AF-B33A05C59101}" dt="2023-05-10T14:27:26.497" v="1070"/>
          <ac:picMkLst>
            <pc:docMk/>
            <pc:sldMk cId="1630154354" sldId="332"/>
            <ac:picMk id="7170" creationId="{2D1FC801-C74E-443F-9B9E-8E37051CC693}"/>
          </ac:picMkLst>
        </pc:picChg>
      </pc:sldChg>
      <pc:sldChg chg="addSp delSp modSp new mod modTransition">
        <pc:chgData name="La'Quanza Little" userId="3d24306a-fce8-4cf8-a32f-d05d0b62972f" providerId="ADAL" clId="{133EB459-CBA8-4A6A-93AF-B33A05C59101}" dt="2023-05-11T14:25:59.998" v="2001" actId="207"/>
        <pc:sldMkLst>
          <pc:docMk/>
          <pc:sldMk cId="363037" sldId="333"/>
        </pc:sldMkLst>
        <pc:spChg chg="mod">
          <ac:chgData name="La'Quanza Little" userId="3d24306a-fce8-4cf8-a32f-d05d0b62972f" providerId="ADAL" clId="{133EB459-CBA8-4A6A-93AF-B33A05C59101}" dt="2023-05-10T13:38:46.469" v="1034" actId="14100"/>
          <ac:spMkLst>
            <pc:docMk/>
            <pc:sldMk cId="363037" sldId="333"/>
            <ac:spMk id="2" creationId="{5239B3CD-1103-4977-A689-138AC03A2D4D}"/>
          </ac:spMkLst>
        </pc:spChg>
        <pc:spChg chg="del">
          <ac:chgData name="La'Quanza Little" userId="3d24306a-fce8-4cf8-a32f-d05d0b62972f" providerId="ADAL" clId="{133EB459-CBA8-4A6A-93AF-B33A05C59101}" dt="2023-05-10T13:38:49.772" v="1035" actId="478"/>
          <ac:spMkLst>
            <pc:docMk/>
            <pc:sldMk cId="363037" sldId="333"/>
            <ac:spMk id="3" creationId="{309366AA-7070-4227-AF12-4229B1300675}"/>
          </ac:spMkLst>
        </pc:spChg>
        <pc:spChg chg="add mod">
          <ac:chgData name="La'Quanza Little" userId="3d24306a-fce8-4cf8-a32f-d05d0b62972f" providerId="ADAL" clId="{133EB459-CBA8-4A6A-93AF-B33A05C59101}" dt="2023-05-11T14:25:59.998" v="2001" actId="207"/>
          <ac:spMkLst>
            <pc:docMk/>
            <pc:sldMk cId="363037" sldId="333"/>
            <ac:spMk id="4" creationId="{8E171462-16FA-40AC-9DBA-377A7A67EC04}"/>
          </ac:spMkLst>
        </pc:spChg>
        <pc:spChg chg="add del mod">
          <ac:chgData name="La'Quanza Little" userId="3d24306a-fce8-4cf8-a32f-d05d0b62972f" providerId="ADAL" clId="{133EB459-CBA8-4A6A-93AF-B33A05C59101}" dt="2023-05-10T13:39:00.365" v="1038" actId="478"/>
          <ac:spMkLst>
            <pc:docMk/>
            <pc:sldMk cId="363037" sldId="333"/>
            <ac:spMk id="5" creationId="{35714054-7E10-406D-B0A4-683C9A1D3ABE}"/>
          </ac:spMkLst>
        </pc:spChg>
        <pc:graphicFrameChg chg="add mod">
          <ac:chgData name="La'Quanza Little" userId="3d24306a-fce8-4cf8-a32f-d05d0b62972f" providerId="ADAL" clId="{133EB459-CBA8-4A6A-93AF-B33A05C59101}" dt="2023-05-10T13:39:17.418" v="1040" actId="1076"/>
          <ac:graphicFrameMkLst>
            <pc:docMk/>
            <pc:sldMk cId="363037" sldId="333"/>
            <ac:graphicFrameMk id="6" creationId="{B5CF6A00-7772-4E8A-B955-2EF2DFE35F6F}"/>
          </ac:graphicFrameMkLst>
        </pc:graphicFrameChg>
      </pc:sldChg>
      <pc:sldChg chg="addSp delSp modSp new mod modTransition setBg">
        <pc:chgData name="La'Quanza Little" userId="3d24306a-fce8-4cf8-a32f-d05d0b62972f" providerId="ADAL" clId="{133EB459-CBA8-4A6A-93AF-B33A05C59101}" dt="2023-05-11T14:26:36.341" v="2008" actId="404"/>
        <pc:sldMkLst>
          <pc:docMk/>
          <pc:sldMk cId="1513739541" sldId="334"/>
        </pc:sldMkLst>
        <pc:spChg chg="mod ord">
          <ac:chgData name="La'Quanza Little" userId="3d24306a-fce8-4cf8-a32f-d05d0b62972f" providerId="ADAL" clId="{133EB459-CBA8-4A6A-93AF-B33A05C59101}" dt="2023-05-11T14:26:36.341" v="2008" actId="404"/>
          <ac:spMkLst>
            <pc:docMk/>
            <pc:sldMk cId="1513739541" sldId="334"/>
            <ac:spMk id="2" creationId="{61F6E521-3333-4C78-BE06-8A695037F7DE}"/>
          </ac:spMkLst>
        </pc:spChg>
        <pc:spChg chg="del">
          <ac:chgData name="La'Quanza Little" userId="3d24306a-fce8-4cf8-a32f-d05d0b62972f" providerId="ADAL" clId="{133EB459-CBA8-4A6A-93AF-B33A05C59101}" dt="2023-05-10T14:53:30.501" v="1112" actId="478"/>
          <ac:spMkLst>
            <pc:docMk/>
            <pc:sldMk cId="1513739541" sldId="334"/>
            <ac:spMk id="3" creationId="{1FC77033-A1F2-4015-8B45-3DD0C5887326}"/>
          </ac:spMkLst>
        </pc:spChg>
        <pc:spChg chg="add del mod">
          <ac:chgData name="La'Quanza Little" userId="3d24306a-fce8-4cf8-a32f-d05d0b62972f" providerId="ADAL" clId="{133EB459-CBA8-4A6A-93AF-B33A05C59101}" dt="2023-05-10T14:54:45.201" v="1119" actId="21"/>
          <ac:spMkLst>
            <pc:docMk/>
            <pc:sldMk cId="1513739541" sldId="334"/>
            <ac:spMk id="6" creationId="{EF7D03B3-8F49-4E49-B485-C2D5BB1DB934}"/>
          </ac:spMkLst>
        </pc:spChg>
        <pc:spChg chg="add mod">
          <ac:chgData name="La'Quanza Little" userId="3d24306a-fce8-4cf8-a32f-d05d0b62972f" providerId="ADAL" clId="{133EB459-CBA8-4A6A-93AF-B33A05C59101}" dt="2023-05-11T14:26:24.273" v="2003"/>
          <ac:spMkLst>
            <pc:docMk/>
            <pc:sldMk cId="1513739541" sldId="334"/>
            <ac:spMk id="10" creationId="{07791296-DA2D-4647-A313-DCE28CD9362E}"/>
          </ac:spMkLst>
        </pc:spChg>
        <pc:spChg chg="add del">
          <ac:chgData name="La'Quanza Little" userId="3d24306a-fce8-4cf8-a32f-d05d0b62972f" providerId="ADAL" clId="{133EB459-CBA8-4A6A-93AF-B33A05C59101}" dt="2023-05-10T14:56:44.972" v="1123" actId="26606"/>
          <ac:spMkLst>
            <pc:docMk/>
            <pc:sldMk cId="1513739541" sldId="334"/>
            <ac:spMk id="12" creationId="{DCE1AED4-C7FF-4468-BF54-4470A0A3E283}"/>
          </ac:spMkLst>
        </pc:spChg>
        <pc:spChg chg="add del">
          <ac:chgData name="La'Quanza Little" userId="3d24306a-fce8-4cf8-a32f-d05d0b62972f" providerId="ADAL" clId="{133EB459-CBA8-4A6A-93AF-B33A05C59101}" dt="2023-05-10T14:56:44.972" v="1123" actId="26606"/>
          <ac:spMkLst>
            <pc:docMk/>
            <pc:sldMk cId="1513739541" sldId="334"/>
            <ac:spMk id="14" creationId="{BDE94FAB-AA60-43B4-A2C3-3A940B9A951A}"/>
          </ac:spMkLst>
        </pc:spChg>
        <pc:spChg chg="add">
          <ac:chgData name="La'Quanza Little" userId="3d24306a-fce8-4cf8-a32f-d05d0b62972f" providerId="ADAL" clId="{133EB459-CBA8-4A6A-93AF-B33A05C59101}" dt="2023-05-10T14:56:44.972" v="1123" actId="26606"/>
          <ac:spMkLst>
            <pc:docMk/>
            <pc:sldMk cId="1513739541" sldId="334"/>
            <ac:spMk id="19" creationId="{C17278C5-34E8-4293-BE47-73B18483AF7B}"/>
          </ac:spMkLst>
        </pc:spChg>
        <pc:spChg chg="add">
          <ac:chgData name="La'Quanza Little" userId="3d24306a-fce8-4cf8-a32f-d05d0b62972f" providerId="ADAL" clId="{133EB459-CBA8-4A6A-93AF-B33A05C59101}" dt="2023-05-10T14:56:44.972" v="1123" actId="26606"/>
          <ac:spMkLst>
            <pc:docMk/>
            <pc:sldMk cId="1513739541" sldId="334"/>
            <ac:spMk id="21" creationId="{9A3F5928-D955-456A-97B5-AA390B8CE9D5}"/>
          </ac:spMkLst>
        </pc:spChg>
        <pc:spChg chg="add">
          <ac:chgData name="La'Quanza Little" userId="3d24306a-fce8-4cf8-a32f-d05d0b62972f" providerId="ADAL" clId="{133EB459-CBA8-4A6A-93AF-B33A05C59101}" dt="2023-05-10T14:56:44.972" v="1123" actId="26606"/>
          <ac:spMkLst>
            <pc:docMk/>
            <pc:sldMk cId="1513739541" sldId="334"/>
            <ac:spMk id="25" creationId="{C5CB530E-515E-412C-9DF1-5F8FFBD6F383}"/>
          </ac:spMkLst>
        </pc:spChg>
        <pc:spChg chg="add">
          <ac:chgData name="La'Quanza Little" userId="3d24306a-fce8-4cf8-a32f-d05d0b62972f" providerId="ADAL" clId="{133EB459-CBA8-4A6A-93AF-B33A05C59101}" dt="2023-05-10T14:56:44.972" v="1123" actId="26606"/>
          <ac:spMkLst>
            <pc:docMk/>
            <pc:sldMk cId="1513739541" sldId="334"/>
            <ac:spMk id="27" creationId="{712D4376-A578-4FF1-94FC-245E7A6A489F}"/>
          </ac:spMkLst>
        </pc:spChg>
        <pc:spChg chg="add">
          <ac:chgData name="La'Quanza Little" userId="3d24306a-fce8-4cf8-a32f-d05d0b62972f" providerId="ADAL" clId="{133EB459-CBA8-4A6A-93AF-B33A05C59101}" dt="2023-05-10T14:56:44.972" v="1123" actId="26606"/>
          <ac:spMkLst>
            <pc:docMk/>
            <pc:sldMk cId="1513739541" sldId="334"/>
            <ac:spMk id="29" creationId="{AEA7509D-F04F-40CB-A0B3-EEF16499CC9F}"/>
          </ac:spMkLst>
        </pc:spChg>
        <pc:picChg chg="add del mod">
          <ac:chgData name="La'Quanza Little" userId="3d24306a-fce8-4cf8-a32f-d05d0b62972f" providerId="ADAL" clId="{133EB459-CBA8-4A6A-93AF-B33A05C59101}" dt="2023-05-10T14:54:45.201" v="1119" actId="21"/>
          <ac:picMkLst>
            <pc:docMk/>
            <pc:sldMk cId="1513739541" sldId="334"/>
            <ac:picMk id="5" creationId="{808D113E-DEAB-4A1B-A743-036AD31C90E7}"/>
          </ac:picMkLst>
        </pc:picChg>
        <pc:picChg chg="add mod">
          <ac:chgData name="La'Quanza Little" userId="3d24306a-fce8-4cf8-a32f-d05d0b62972f" providerId="ADAL" clId="{133EB459-CBA8-4A6A-93AF-B33A05C59101}" dt="2023-05-10T14:57:44.756" v="1142" actId="1076"/>
          <ac:picMkLst>
            <pc:docMk/>
            <pc:sldMk cId="1513739541" sldId="334"/>
            <ac:picMk id="7" creationId="{5C4F428A-945B-4C93-9239-81E070DBFADC}"/>
          </ac:picMkLst>
        </pc:picChg>
        <pc:cxnChg chg="add">
          <ac:chgData name="La'Quanza Little" userId="3d24306a-fce8-4cf8-a32f-d05d0b62972f" providerId="ADAL" clId="{133EB459-CBA8-4A6A-93AF-B33A05C59101}" dt="2023-05-10T14:56:44.972" v="1123" actId="26606"/>
          <ac:cxnSpMkLst>
            <pc:docMk/>
            <pc:sldMk cId="1513739541" sldId="334"/>
            <ac:cxnSpMk id="23" creationId="{56020367-4FD5-4596-8E10-C5F095CD8DBF}"/>
          </ac:cxnSpMkLst>
        </pc:cxnChg>
      </pc:sldChg>
      <pc:sldChg chg="modSp new mod modTransition">
        <pc:chgData name="La'Quanza Little" userId="3d24306a-fce8-4cf8-a32f-d05d0b62972f" providerId="ADAL" clId="{133EB459-CBA8-4A6A-93AF-B33A05C59101}" dt="2023-05-15T20:53:29.064" v="2098" actId="114"/>
        <pc:sldMkLst>
          <pc:docMk/>
          <pc:sldMk cId="3462286764" sldId="335"/>
        </pc:sldMkLst>
        <pc:spChg chg="mod">
          <ac:chgData name="La'Quanza Little" userId="3d24306a-fce8-4cf8-a32f-d05d0b62972f" providerId="ADAL" clId="{133EB459-CBA8-4A6A-93AF-B33A05C59101}" dt="2023-05-10T16:41:42.747" v="1626" actId="404"/>
          <ac:spMkLst>
            <pc:docMk/>
            <pc:sldMk cId="3462286764" sldId="335"/>
            <ac:spMk id="2" creationId="{26A37A89-1B69-46B7-879C-6DDCEB97954E}"/>
          </ac:spMkLst>
        </pc:spChg>
        <pc:spChg chg="mod">
          <ac:chgData name="La'Quanza Little" userId="3d24306a-fce8-4cf8-a32f-d05d0b62972f" providerId="ADAL" clId="{133EB459-CBA8-4A6A-93AF-B33A05C59101}" dt="2023-05-15T20:53:29.064" v="2098" actId="114"/>
          <ac:spMkLst>
            <pc:docMk/>
            <pc:sldMk cId="3462286764" sldId="335"/>
            <ac:spMk id="3" creationId="{204B8E06-A07C-40F2-95EF-4B7E68530DF0}"/>
          </ac:spMkLst>
        </pc:spChg>
        <pc:spChg chg="mod">
          <ac:chgData name="La'Quanza Little" userId="3d24306a-fce8-4cf8-a32f-d05d0b62972f" providerId="ADAL" clId="{133EB459-CBA8-4A6A-93AF-B33A05C59101}" dt="2023-05-11T14:25:11.732" v="1991" actId="207"/>
          <ac:spMkLst>
            <pc:docMk/>
            <pc:sldMk cId="3462286764" sldId="335"/>
            <ac:spMk id="4" creationId="{74A847C8-0950-479E-89A3-B385C03CDA87}"/>
          </ac:spMkLst>
        </pc:spChg>
      </pc:sldChg>
      <pc:sldChg chg="modSp new mod modTransition">
        <pc:chgData name="La'Quanza Little" userId="3d24306a-fce8-4cf8-a32f-d05d0b62972f" providerId="ADAL" clId="{133EB459-CBA8-4A6A-93AF-B33A05C59101}" dt="2023-05-10T20:21:52.222" v="1831"/>
        <pc:sldMkLst>
          <pc:docMk/>
          <pc:sldMk cId="2829917283" sldId="336"/>
        </pc:sldMkLst>
        <pc:spChg chg="mod">
          <ac:chgData name="La'Quanza Little" userId="3d24306a-fce8-4cf8-a32f-d05d0b62972f" providerId="ADAL" clId="{133EB459-CBA8-4A6A-93AF-B33A05C59101}" dt="2023-05-10T20:12:05.143" v="1779" actId="404"/>
          <ac:spMkLst>
            <pc:docMk/>
            <pc:sldMk cId="2829917283" sldId="336"/>
            <ac:spMk id="2" creationId="{3C872CA3-6835-460D-AAD8-930A25B5A357}"/>
          </ac:spMkLst>
        </pc:spChg>
        <pc:spChg chg="mod">
          <ac:chgData name="La'Quanza Little" userId="3d24306a-fce8-4cf8-a32f-d05d0b62972f" providerId="ADAL" clId="{133EB459-CBA8-4A6A-93AF-B33A05C59101}" dt="2023-05-10T20:20:59.209" v="1830" actId="5793"/>
          <ac:spMkLst>
            <pc:docMk/>
            <pc:sldMk cId="2829917283" sldId="336"/>
            <ac:spMk id="3" creationId="{54D704DB-BAB0-49B2-BFCA-36FF19E69DE2}"/>
          </ac:spMkLst>
        </pc:spChg>
        <pc:spChg chg="mod">
          <ac:chgData name="La'Quanza Little" userId="3d24306a-fce8-4cf8-a32f-d05d0b62972f" providerId="ADAL" clId="{133EB459-CBA8-4A6A-93AF-B33A05C59101}" dt="2023-05-10T20:12:18.735" v="1791" actId="20577"/>
          <ac:spMkLst>
            <pc:docMk/>
            <pc:sldMk cId="2829917283" sldId="336"/>
            <ac:spMk id="4" creationId="{3B5B2A77-0563-42B7-90F2-9B9E5EF73721}"/>
          </ac:spMkLst>
        </pc:spChg>
        <pc:spChg chg="mod">
          <ac:chgData name="La'Quanza Little" userId="3d24306a-fce8-4cf8-a32f-d05d0b62972f" providerId="ADAL" clId="{133EB459-CBA8-4A6A-93AF-B33A05C59101}" dt="2023-05-10T20:11:53.773" v="1776" actId="688"/>
          <ac:spMkLst>
            <pc:docMk/>
            <pc:sldMk cId="2829917283" sldId="336"/>
            <ac:spMk id="5" creationId="{D57D4E4D-44C3-4B42-BE77-35574AB71124}"/>
          </ac:spMkLst>
        </pc:spChg>
      </pc:sldChg>
      <pc:sldChg chg="addSp modSp new mod modAnim">
        <pc:chgData name="La'Quanza Little" userId="3d24306a-fce8-4cf8-a32f-d05d0b62972f" providerId="ADAL" clId="{133EB459-CBA8-4A6A-93AF-B33A05C59101}" dt="2023-05-11T14:24:43.908" v="1990" actId="207"/>
        <pc:sldMkLst>
          <pc:docMk/>
          <pc:sldMk cId="4012049736" sldId="337"/>
        </pc:sldMkLst>
        <pc:spChg chg="mod">
          <ac:chgData name="La'Quanza Little" userId="3d24306a-fce8-4cf8-a32f-d05d0b62972f" providerId="ADAL" clId="{133EB459-CBA8-4A6A-93AF-B33A05C59101}" dt="2023-05-10T20:31:30.829" v="1864" actId="404"/>
          <ac:spMkLst>
            <pc:docMk/>
            <pc:sldMk cId="4012049736" sldId="337"/>
            <ac:spMk id="2" creationId="{EEDB0315-2970-47B4-8EDD-7D4CC9E664C5}"/>
          </ac:spMkLst>
        </pc:spChg>
        <pc:spChg chg="mod">
          <ac:chgData name="La'Quanza Little" userId="3d24306a-fce8-4cf8-a32f-d05d0b62972f" providerId="ADAL" clId="{133EB459-CBA8-4A6A-93AF-B33A05C59101}" dt="2023-05-11T14:24:43.908" v="1990" actId="207"/>
          <ac:spMkLst>
            <pc:docMk/>
            <pc:sldMk cId="4012049736" sldId="337"/>
            <ac:spMk id="3" creationId="{F57DEFEE-1D27-4FD0-A125-E3E281A99E68}"/>
          </ac:spMkLst>
        </pc:spChg>
        <pc:spChg chg="mod">
          <ac:chgData name="La'Quanza Little" userId="3d24306a-fce8-4cf8-a32f-d05d0b62972f" providerId="ADAL" clId="{133EB459-CBA8-4A6A-93AF-B33A05C59101}" dt="2023-05-11T14:24:40.393" v="1989" actId="207"/>
          <ac:spMkLst>
            <pc:docMk/>
            <pc:sldMk cId="4012049736" sldId="337"/>
            <ac:spMk id="4" creationId="{AFE6C6FC-FB27-4BBA-BDE0-6A7C3328AC09}"/>
          </ac:spMkLst>
        </pc:spChg>
        <pc:spChg chg="mod">
          <ac:chgData name="La'Quanza Little" userId="3d24306a-fce8-4cf8-a32f-d05d0b62972f" providerId="ADAL" clId="{133EB459-CBA8-4A6A-93AF-B33A05C59101}" dt="2023-05-11T14:24:34.191" v="1988" actId="207"/>
          <ac:spMkLst>
            <pc:docMk/>
            <pc:sldMk cId="4012049736" sldId="337"/>
            <ac:spMk id="5" creationId="{5E22DC85-F216-4E15-B2E1-BA56EA15E2EC}"/>
          </ac:spMkLst>
        </pc:spChg>
        <pc:graphicFrameChg chg="add mod">
          <ac:chgData name="La'Quanza Little" userId="3d24306a-fce8-4cf8-a32f-d05d0b62972f" providerId="ADAL" clId="{133EB459-CBA8-4A6A-93AF-B33A05C59101}" dt="2023-05-10T20:31:46.795" v="1865"/>
          <ac:graphicFrameMkLst>
            <pc:docMk/>
            <pc:sldMk cId="4012049736" sldId="337"/>
            <ac:graphicFrameMk id="6" creationId="{150652B3-B12C-438D-B85D-1AF41D61BD1B}"/>
          </ac:graphicFrameMkLst>
        </pc:graphicFrameChg>
      </pc:sldChg>
      <pc:sldChg chg="new del">
        <pc:chgData name="La'Quanza Little" userId="3d24306a-fce8-4cf8-a32f-d05d0b62972f" providerId="ADAL" clId="{133EB459-CBA8-4A6A-93AF-B33A05C59101}" dt="2023-05-15T19:53:17.664" v="2081" actId="680"/>
        <pc:sldMkLst>
          <pc:docMk/>
          <pc:sldMk cId="2752575280" sldId="338"/>
        </pc:sldMkLst>
      </pc:sldChg>
    </pc:docChg>
  </pc:docChgLst>
  <pc:docChgLst>
    <pc:chgData name="Guest User" userId="S::urn:spo:anon#5fd781d891c63c856a88cdbb2ca4c2f2bfff286e66164dbc0b8531943d892b26::" providerId="AD" clId="Web-{73AEA026-597D-4206-9F8E-761AB19473E9}"/>
    <pc:docChg chg="addSld delSld modSld">
      <pc:chgData name="Guest User" userId="S::urn:spo:anon#5fd781d891c63c856a88cdbb2ca4c2f2bfff286e66164dbc0b8531943d892b26::" providerId="AD" clId="Web-{73AEA026-597D-4206-9F8E-761AB19473E9}" dt="2023-06-20T14:10:29.651" v="469" actId="20577"/>
      <pc:docMkLst>
        <pc:docMk/>
      </pc:docMkLst>
      <pc:sldChg chg="modSp">
        <pc:chgData name="Guest User" userId="S::urn:spo:anon#5fd781d891c63c856a88cdbb2ca4c2f2bfff286e66164dbc0b8531943d892b26::" providerId="AD" clId="Web-{73AEA026-597D-4206-9F8E-761AB19473E9}" dt="2023-06-20T13:33:35.915" v="4" actId="20577"/>
        <pc:sldMkLst>
          <pc:docMk/>
          <pc:sldMk cId="3124766000" sldId="304"/>
        </pc:sldMkLst>
        <pc:spChg chg="mod">
          <ac:chgData name="Guest User" userId="S::urn:spo:anon#5fd781d891c63c856a88cdbb2ca4c2f2bfff286e66164dbc0b8531943d892b26::" providerId="AD" clId="Web-{73AEA026-597D-4206-9F8E-761AB19473E9}" dt="2023-06-20T13:33:35.915" v="4" actId="20577"/>
          <ac:spMkLst>
            <pc:docMk/>
            <pc:sldMk cId="3124766000" sldId="304"/>
            <ac:spMk id="2" creationId="{CFACDA59-55A0-4EA5-B3E4-646D1D3B4CEB}"/>
          </ac:spMkLst>
        </pc:spChg>
        <pc:spChg chg="mod">
          <ac:chgData name="Guest User" userId="S::urn:spo:anon#5fd781d891c63c856a88cdbb2ca4c2f2bfff286e66164dbc0b8531943d892b26::" providerId="AD" clId="Web-{73AEA026-597D-4206-9F8E-761AB19473E9}" dt="2023-06-20T13:32:13.712" v="0" actId="20577"/>
          <ac:spMkLst>
            <pc:docMk/>
            <pc:sldMk cId="3124766000" sldId="304"/>
            <ac:spMk id="6" creationId="{5A74CB9D-E60B-4C8A-B4E7-23BC1D9FA66E}"/>
          </ac:spMkLst>
        </pc:spChg>
      </pc:sldChg>
      <pc:sldChg chg="modSp">
        <pc:chgData name="Guest User" userId="S::urn:spo:anon#5fd781d891c63c856a88cdbb2ca4c2f2bfff286e66164dbc0b8531943d892b26::" providerId="AD" clId="Web-{73AEA026-597D-4206-9F8E-761AB19473E9}" dt="2023-06-20T13:51:30.814" v="97" actId="20577"/>
        <pc:sldMkLst>
          <pc:docMk/>
          <pc:sldMk cId="365334912" sldId="308"/>
        </pc:sldMkLst>
        <pc:spChg chg="mod">
          <ac:chgData name="Guest User" userId="S::urn:spo:anon#5fd781d891c63c856a88cdbb2ca4c2f2bfff286e66164dbc0b8531943d892b26::" providerId="AD" clId="Web-{73AEA026-597D-4206-9F8E-761AB19473E9}" dt="2023-06-20T13:51:30.814" v="97" actId="20577"/>
          <ac:spMkLst>
            <pc:docMk/>
            <pc:sldMk cId="365334912" sldId="308"/>
            <ac:spMk id="4" creationId="{B0881FA9-F3B0-4912-B0E1-352094195C30}"/>
          </ac:spMkLst>
        </pc:spChg>
      </pc:sldChg>
      <pc:sldChg chg="modSp">
        <pc:chgData name="Guest User" userId="S::urn:spo:anon#5fd781d891c63c856a88cdbb2ca4c2f2bfff286e66164dbc0b8531943d892b26::" providerId="AD" clId="Web-{73AEA026-597D-4206-9F8E-761AB19473E9}" dt="2023-06-20T14:02:25.413" v="409" actId="20577"/>
        <pc:sldMkLst>
          <pc:docMk/>
          <pc:sldMk cId="2227882511" sldId="309"/>
        </pc:sldMkLst>
        <pc:graphicFrameChg chg="modGraphic">
          <ac:chgData name="Guest User" userId="S::urn:spo:anon#5fd781d891c63c856a88cdbb2ca4c2f2bfff286e66164dbc0b8531943d892b26::" providerId="AD" clId="Web-{73AEA026-597D-4206-9F8E-761AB19473E9}" dt="2023-06-20T14:02:25.413" v="409" actId="20577"/>
          <ac:graphicFrameMkLst>
            <pc:docMk/>
            <pc:sldMk cId="2227882511" sldId="309"/>
            <ac:graphicFrameMk id="6" creationId="{705E4880-6B2B-4D13-AFB8-DCC2FDFE0A0B}"/>
          </ac:graphicFrameMkLst>
        </pc:graphicFrameChg>
      </pc:sldChg>
      <pc:sldChg chg="del">
        <pc:chgData name="Guest User" userId="S::urn:spo:anon#5fd781d891c63c856a88cdbb2ca4c2f2bfff286e66164dbc0b8531943d892b26::" providerId="AD" clId="Web-{73AEA026-597D-4206-9F8E-761AB19473E9}" dt="2023-06-20T13:53:33.190" v="101"/>
        <pc:sldMkLst>
          <pc:docMk/>
          <pc:sldMk cId="3561473475" sldId="310"/>
        </pc:sldMkLst>
      </pc:sldChg>
      <pc:sldChg chg="modSp add del">
        <pc:chgData name="Guest User" userId="S::urn:spo:anon#5fd781d891c63c856a88cdbb2ca4c2f2bfff286e66164dbc0b8531943d892b26::" providerId="AD" clId="Web-{73AEA026-597D-4206-9F8E-761AB19473E9}" dt="2023-06-20T14:10:29.651" v="469" actId="20577"/>
        <pc:sldMkLst>
          <pc:docMk/>
          <pc:sldMk cId="3584772686" sldId="311"/>
        </pc:sldMkLst>
        <pc:spChg chg="mod">
          <ac:chgData name="Guest User" userId="S::urn:spo:anon#5fd781d891c63c856a88cdbb2ca4c2f2bfff286e66164dbc0b8531943d892b26::" providerId="AD" clId="Web-{73AEA026-597D-4206-9F8E-761AB19473E9}" dt="2023-06-20T13:56:46.254" v="192" actId="14100"/>
          <ac:spMkLst>
            <pc:docMk/>
            <pc:sldMk cId="3584772686" sldId="311"/>
            <ac:spMk id="2" creationId="{009FB28F-C9D7-439B-B863-44B4E851A0B0}"/>
          </ac:spMkLst>
        </pc:spChg>
        <pc:spChg chg="mod">
          <ac:chgData name="Guest User" userId="S::urn:spo:anon#5fd781d891c63c856a88cdbb2ca4c2f2bfff286e66164dbc0b8531943d892b26::" providerId="AD" clId="Web-{73AEA026-597D-4206-9F8E-761AB19473E9}" dt="2023-06-20T14:10:29.651" v="469" actId="20577"/>
          <ac:spMkLst>
            <pc:docMk/>
            <pc:sldMk cId="3584772686" sldId="311"/>
            <ac:spMk id="8" creationId="{50061247-EA4F-4DFA-AFCE-648487762CF7}"/>
          </ac:spMkLst>
        </pc:spChg>
      </pc:sldChg>
      <pc:sldChg chg="modSp">
        <pc:chgData name="Guest User" userId="S::urn:spo:anon#5fd781d891c63c856a88cdbb2ca4c2f2bfff286e66164dbc0b8531943d892b26::" providerId="AD" clId="Web-{73AEA026-597D-4206-9F8E-761AB19473E9}" dt="2023-06-20T13:36:54.948" v="18" actId="20577"/>
        <pc:sldMkLst>
          <pc:docMk/>
          <pc:sldMk cId="3221835397" sldId="325"/>
        </pc:sldMkLst>
        <pc:spChg chg="mod">
          <ac:chgData name="Guest User" userId="S::urn:spo:anon#5fd781d891c63c856a88cdbb2ca4c2f2bfff286e66164dbc0b8531943d892b26::" providerId="AD" clId="Web-{73AEA026-597D-4206-9F8E-761AB19473E9}" dt="2023-06-20T13:36:54.948" v="18" actId="20577"/>
          <ac:spMkLst>
            <pc:docMk/>
            <pc:sldMk cId="3221835397" sldId="325"/>
            <ac:spMk id="4" creationId="{1F919595-8416-48F3-BB15-103337654310}"/>
          </ac:spMkLst>
        </pc:spChg>
      </pc:sldChg>
      <pc:sldChg chg="del">
        <pc:chgData name="Guest User" userId="S::urn:spo:anon#5fd781d891c63c856a88cdbb2ca4c2f2bfff286e66164dbc0b8531943d892b26::" providerId="AD" clId="Web-{73AEA026-597D-4206-9F8E-761AB19473E9}" dt="2023-06-20T13:58:34.442" v="290"/>
        <pc:sldMkLst>
          <pc:docMk/>
          <pc:sldMk cId="1630154354" sldId="332"/>
        </pc:sldMkLst>
      </pc:sldChg>
      <pc:sldChg chg="modSp">
        <pc:chgData name="Guest User" userId="S::urn:spo:anon#5fd781d891c63c856a88cdbb2ca4c2f2bfff286e66164dbc0b8531943d892b26::" providerId="AD" clId="Web-{73AEA026-597D-4206-9F8E-761AB19473E9}" dt="2023-06-20T13:49:22.688" v="94" actId="20577"/>
        <pc:sldMkLst>
          <pc:docMk/>
          <pc:sldMk cId="3462286764" sldId="335"/>
        </pc:sldMkLst>
        <pc:spChg chg="mod">
          <ac:chgData name="Guest User" userId="S::urn:spo:anon#5fd781d891c63c856a88cdbb2ca4c2f2bfff286e66164dbc0b8531943d892b26::" providerId="AD" clId="Web-{73AEA026-597D-4206-9F8E-761AB19473E9}" dt="2023-06-20T13:49:22.688" v="94" actId="20577"/>
          <ac:spMkLst>
            <pc:docMk/>
            <pc:sldMk cId="3462286764" sldId="335"/>
            <ac:spMk id="3" creationId="{204B8E06-A07C-40F2-95EF-4B7E68530DF0}"/>
          </ac:spMkLst>
        </pc:spChg>
      </pc:sldChg>
      <pc:sldChg chg="del">
        <pc:chgData name="Guest User" userId="S::urn:spo:anon#5fd781d891c63c856a88cdbb2ca4c2f2bfff286e66164dbc0b8531943d892b26::" providerId="AD" clId="Web-{73AEA026-597D-4206-9F8E-761AB19473E9}" dt="2023-06-20T13:46:55.906" v="19"/>
        <pc:sldMkLst>
          <pc:docMk/>
          <pc:sldMk cId="4012049736" sldId="337"/>
        </pc:sldMkLst>
      </pc:sldChg>
    </pc:docChg>
  </pc:docChgLst>
  <pc:docChgLst>
    <pc:chgData name="La'Quanza Little" userId="3d24306a-fce8-4cf8-a32f-d05d0b62972f" providerId="ADAL" clId="{FA2F014D-B911-403F-9753-050A07094A72}"/>
    <pc:docChg chg="undo custSel delSld modSld sldOrd">
      <pc:chgData name="La'Quanza Little" userId="3d24306a-fce8-4cf8-a32f-d05d0b62972f" providerId="ADAL" clId="{FA2F014D-B911-403F-9753-050A07094A72}" dt="2023-06-20T14:13:53.184" v="590" actId="20577"/>
      <pc:docMkLst>
        <pc:docMk/>
      </pc:docMkLst>
      <pc:sldChg chg="modSp mod">
        <pc:chgData name="La'Quanza Little" userId="3d24306a-fce8-4cf8-a32f-d05d0b62972f" providerId="ADAL" clId="{FA2F014D-B911-403F-9753-050A07094A72}" dt="2023-06-20T14:03:36.575" v="480" actId="20577"/>
        <pc:sldMkLst>
          <pc:docMk/>
          <pc:sldMk cId="1613598062" sldId="307"/>
        </pc:sldMkLst>
        <pc:spChg chg="mod">
          <ac:chgData name="La'Quanza Little" userId="3d24306a-fce8-4cf8-a32f-d05d0b62972f" providerId="ADAL" clId="{FA2F014D-B911-403F-9753-050A07094A72}" dt="2023-06-20T14:03:36.575" v="480" actId="20577"/>
          <ac:spMkLst>
            <pc:docMk/>
            <pc:sldMk cId="1613598062" sldId="307"/>
            <ac:spMk id="4" creationId="{65DE74E9-AA78-46C1-845A-0B72FA8AF35E}"/>
          </ac:spMkLst>
        </pc:spChg>
      </pc:sldChg>
      <pc:sldChg chg="del">
        <pc:chgData name="La'Quanza Little" userId="3d24306a-fce8-4cf8-a32f-d05d0b62972f" providerId="ADAL" clId="{FA2F014D-B911-403F-9753-050A07094A72}" dt="2023-06-20T13:52:52.027" v="274" actId="47"/>
        <pc:sldMkLst>
          <pc:docMk/>
          <pc:sldMk cId="365334912" sldId="308"/>
        </pc:sldMkLst>
      </pc:sldChg>
      <pc:sldChg chg="modSp ord">
        <pc:chgData name="La'Quanza Little" userId="3d24306a-fce8-4cf8-a32f-d05d0b62972f" providerId="ADAL" clId="{FA2F014D-B911-403F-9753-050A07094A72}" dt="2023-06-20T14:04:35.556" v="520" actId="20577"/>
        <pc:sldMkLst>
          <pc:docMk/>
          <pc:sldMk cId="2227882511" sldId="309"/>
        </pc:sldMkLst>
        <pc:spChg chg="mod">
          <ac:chgData name="La'Quanza Little" userId="3d24306a-fce8-4cf8-a32f-d05d0b62972f" providerId="ADAL" clId="{FA2F014D-B911-403F-9753-050A07094A72}" dt="2023-06-20T14:02:43.880" v="418" actId="20577"/>
          <ac:spMkLst>
            <pc:docMk/>
            <pc:sldMk cId="2227882511" sldId="309"/>
            <ac:spMk id="3" creationId="{05408798-0DB3-46BF-880E-7BB904D700F6}"/>
          </ac:spMkLst>
        </pc:spChg>
        <pc:graphicFrameChg chg="mod">
          <ac:chgData name="La'Quanza Little" userId="3d24306a-fce8-4cf8-a32f-d05d0b62972f" providerId="ADAL" clId="{FA2F014D-B911-403F-9753-050A07094A72}" dt="2023-06-20T14:04:35.556" v="520" actId="20577"/>
          <ac:graphicFrameMkLst>
            <pc:docMk/>
            <pc:sldMk cId="2227882511" sldId="309"/>
            <ac:graphicFrameMk id="6" creationId="{705E4880-6B2B-4D13-AFB8-DCC2FDFE0A0B}"/>
          </ac:graphicFrameMkLst>
        </pc:graphicFrameChg>
      </pc:sldChg>
      <pc:sldChg chg="del">
        <pc:chgData name="La'Quanza Little" userId="3d24306a-fce8-4cf8-a32f-d05d0b62972f" providerId="ADAL" clId="{FA2F014D-B911-403F-9753-050A07094A72}" dt="2023-06-20T13:53:35.073" v="275" actId="47"/>
        <pc:sldMkLst>
          <pc:docMk/>
          <pc:sldMk cId="3561473475" sldId="310"/>
        </pc:sldMkLst>
      </pc:sldChg>
      <pc:sldChg chg="modSp mod">
        <pc:chgData name="La'Quanza Little" userId="3d24306a-fce8-4cf8-a32f-d05d0b62972f" providerId="ADAL" clId="{FA2F014D-B911-403F-9753-050A07094A72}" dt="2023-06-20T14:08:52.782" v="587" actId="1076"/>
        <pc:sldMkLst>
          <pc:docMk/>
          <pc:sldMk cId="3584772686" sldId="311"/>
        </pc:sldMkLst>
        <pc:spChg chg="mod">
          <ac:chgData name="La'Quanza Little" userId="3d24306a-fce8-4cf8-a32f-d05d0b62972f" providerId="ADAL" clId="{FA2F014D-B911-403F-9753-050A07094A72}" dt="2023-06-20T14:08:52.782" v="587" actId="1076"/>
          <ac:spMkLst>
            <pc:docMk/>
            <pc:sldMk cId="3584772686" sldId="311"/>
            <ac:spMk id="2" creationId="{009FB28F-C9D7-439B-B863-44B4E851A0B0}"/>
          </ac:spMkLst>
        </pc:spChg>
        <pc:spChg chg="mod">
          <ac:chgData name="La'Quanza Little" userId="3d24306a-fce8-4cf8-a32f-d05d0b62972f" providerId="ADAL" clId="{FA2F014D-B911-403F-9753-050A07094A72}" dt="2023-06-20T13:55:17.358" v="320" actId="6549"/>
          <ac:spMkLst>
            <pc:docMk/>
            <pc:sldMk cId="3584772686" sldId="311"/>
            <ac:spMk id="8" creationId="{50061247-EA4F-4DFA-AFCE-648487762CF7}"/>
          </ac:spMkLst>
        </pc:spChg>
      </pc:sldChg>
      <pc:sldChg chg="modSp mod ord">
        <pc:chgData name="La'Quanza Little" userId="3d24306a-fce8-4cf8-a32f-d05d0b62972f" providerId="ADAL" clId="{FA2F014D-B911-403F-9753-050A07094A72}" dt="2023-06-20T14:13:53.184" v="590" actId="20577"/>
        <pc:sldMkLst>
          <pc:docMk/>
          <pc:sldMk cId="3199812909" sldId="327"/>
        </pc:sldMkLst>
        <pc:spChg chg="mod">
          <ac:chgData name="La'Quanza Little" userId="3d24306a-fce8-4cf8-a32f-d05d0b62972f" providerId="ADAL" clId="{FA2F014D-B911-403F-9753-050A07094A72}" dt="2023-06-20T13:39:35.674" v="3" actId="1076"/>
          <ac:spMkLst>
            <pc:docMk/>
            <pc:sldMk cId="3199812909" sldId="327"/>
            <ac:spMk id="3" creationId="{82966BB9-5E81-4421-BA98-9DE81F8D480F}"/>
          </ac:spMkLst>
        </pc:spChg>
        <pc:spChg chg="mod">
          <ac:chgData name="La'Quanza Little" userId="3d24306a-fce8-4cf8-a32f-d05d0b62972f" providerId="ADAL" clId="{FA2F014D-B911-403F-9753-050A07094A72}" dt="2023-06-20T14:13:53.184" v="590" actId="20577"/>
          <ac:spMkLst>
            <pc:docMk/>
            <pc:sldMk cId="3199812909" sldId="327"/>
            <ac:spMk id="7" creationId="{4F1F0D59-E9F0-48E8-B065-7E41F0606695}"/>
          </ac:spMkLst>
        </pc:spChg>
      </pc:sldChg>
      <pc:sldChg chg="addSp delSp modSp mod ord">
        <pc:chgData name="La'Quanza Little" userId="3d24306a-fce8-4cf8-a32f-d05d0b62972f" providerId="ADAL" clId="{FA2F014D-B911-403F-9753-050A07094A72}" dt="2023-06-20T14:13:10.946" v="589"/>
        <pc:sldMkLst>
          <pc:docMk/>
          <pc:sldMk cId="3039720761" sldId="328"/>
        </pc:sldMkLst>
        <pc:spChg chg="mod">
          <ac:chgData name="La'Quanza Little" userId="3d24306a-fce8-4cf8-a32f-d05d0b62972f" providerId="ADAL" clId="{FA2F014D-B911-403F-9753-050A07094A72}" dt="2023-06-20T13:43:22.181" v="104" actId="20577"/>
          <ac:spMkLst>
            <pc:docMk/>
            <pc:sldMk cId="3039720761" sldId="328"/>
            <ac:spMk id="2" creationId="{09EAC641-389E-4E8D-8DF2-73C754A4C917}"/>
          </ac:spMkLst>
        </pc:spChg>
        <pc:spChg chg="add del mod">
          <ac:chgData name="La'Quanza Little" userId="3d24306a-fce8-4cf8-a32f-d05d0b62972f" providerId="ADAL" clId="{FA2F014D-B911-403F-9753-050A07094A72}" dt="2023-06-20T14:05:57.295" v="523" actId="20577"/>
          <ac:spMkLst>
            <pc:docMk/>
            <pc:sldMk cId="3039720761" sldId="328"/>
            <ac:spMk id="5" creationId="{1A6712B9-2AB6-4744-9B34-07AD077EE489}"/>
          </ac:spMkLst>
        </pc:spChg>
        <pc:spChg chg="add del mod">
          <ac:chgData name="La'Quanza Little" userId="3d24306a-fce8-4cf8-a32f-d05d0b62972f" providerId="ADAL" clId="{FA2F014D-B911-403F-9753-050A07094A72}" dt="2023-06-20T13:42:53.471" v="76" actId="478"/>
          <ac:spMkLst>
            <pc:docMk/>
            <pc:sldMk cId="3039720761" sldId="328"/>
            <ac:spMk id="6" creationId="{D4481C4E-8DDE-4181-A6C4-D61AF6B0821C}"/>
          </ac:spMkLst>
        </pc:spChg>
        <pc:spChg chg="add del mod">
          <ac:chgData name="La'Quanza Little" userId="3d24306a-fce8-4cf8-a32f-d05d0b62972f" providerId="ADAL" clId="{FA2F014D-B911-403F-9753-050A07094A72}" dt="2023-06-20T13:42:46.921" v="59" actId="478"/>
          <ac:spMkLst>
            <pc:docMk/>
            <pc:sldMk cId="3039720761" sldId="328"/>
            <ac:spMk id="9" creationId="{90317F2E-D8D6-4A7D-882E-E70781E1BB35}"/>
          </ac:spMkLst>
        </pc:spChg>
        <pc:spChg chg="add mod">
          <ac:chgData name="La'Quanza Little" userId="3d24306a-fce8-4cf8-a32f-d05d0b62972f" providerId="ADAL" clId="{FA2F014D-B911-403F-9753-050A07094A72}" dt="2023-06-20T13:47:53.697" v="258" actId="1076"/>
          <ac:spMkLst>
            <pc:docMk/>
            <pc:sldMk cId="3039720761" sldId="328"/>
            <ac:spMk id="10" creationId="{3A190796-4633-4C0A-880A-38762EAFB042}"/>
          </ac:spMkLst>
        </pc:spChg>
        <pc:spChg chg="add mod">
          <ac:chgData name="La'Quanza Little" userId="3d24306a-fce8-4cf8-a32f-d05d0b62972f" providerId="ADAL" clId="{FA2F014D-B911-403F-9753-050A07094A72}" dt="2023-06-20T13:47:34.839" v="257" actId="113"/>
          <ac:spMkLst>
            <pc:docMk/>
            <pc:sldMk cId="3039720761" sldId="328"/>
            <ac:spMk id="11" creationId="{CCFE66D0-9BCA-4B0C-86CA-3E227CB398D1}"/>
          </ac:spMkLst>
        </pc:spChg>
        <pc:spChg chg="add del mod">
          <ac:chgData name="La'Quanza Little" userId="3d24306a-fce8-4cf8-a32f-d05d0b62972f" providerId="ADAL" clId="{FA2F014D-B911-403F-9753-050A07094A72}" dt="2023-06-20T13:42:52.879" v="75"/>
          <ac:spMkLst>
            <pc:docMk/>
            <pc:sldMk cId="3039720761" sldId="328"/>
            <ac:spMk id="15" creationId="{BE5EF04E-6582-4C51-AB0D-2F5B2D522757}"/>
          </ac:spMkLst>
        </pc:spChg>
        <pc:graphicFrameChg chg="add del mod modGraphic">
          <ac:chgData name="La'Quanza Little" userId="3d24306a-fce8-4cf8-a32f-d05d0b62972f" providerId="ADAL" clId="{FA2F014D-B911-403F-9753-050A07094A72}" dt="2023-06-20T13:42:52.879" v="75"/>
          <ac:graphicFrameMkLst>
            <pc:docMk/>
            <pc:sldMk cId="3039720761" sldId="328"/>
            <ac:graphicFrameMk id="7" creationId="{F47E9B03-4FA4-4D9D-BB77-50E6E4B95269}"/>
          </ac:graphicFrameMkLst>
        </pc:graphicFrameChg>
      </pc:sldChg>
      <pc:sldChg chg="del">
        <pc:chgData name="La'Quanza Little" userId="3d24306a-fce8-4cf8-a32f-d05d0b62972f" providerId="ADAL" clId="{FA2F014D-B911-403F-9753-050A07094A72}" dt="2023-06-20T13:50:06.265" v="259" actId="47"/>
        <pc:sldMkLst>
          <pc:docMk/>
          <pc:sldMk cId="363037" sldId="33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6C18BE-8242-4604-AD82-DC57ACF9CEF1}" type="doc">
      <dgm:prSet loTypeId="urn:microsoft.com/office/officeart/2005/8/layout/process4" loCatId="process" qsTypeId="urn:microsoft.com/office/officeart/2005/8/quickstyle/simple4" qsCatId="simple" csTypeId="urn:microsoft.com/office/officeart/2005/8/colors/accent1_2" csCatId="accent1" phldr="1"/>
      <dgm:spPr/>
      <dgm:t>
        <a:bodyPr/>
        <a:lstStyle/>
        <a:p>
          <a:endParaRPr lang="en-US"/>
        </a:p>
      </dgm:t>
    </dgm:pt>
    <dgm:pt modelId="{8CBBE488-B2B1-425C-9744-B5DBF690600D}">
      <dgm:prSet/>
      <dgm:spPr/>
      <dgm:t>
        <a:bodyPr/>
        <a:lstStyle/>
        <a:p>
          <a:r>
            <a:rPr lang="en-US">
              <a:solidFill>
                <a:schemeClr val="accent4">
                  <a:lumMod val="60000"/>
                  <a:lumOff val="40000"/>
                </a:schemeClr>
              </a:solidFill>
            </a:rPr>
            <a:t>Work First Family Assistance includes a </a:t>
          </a:r>
          <a:r>
            <a:rPr lang="en-US">
              <a:solidFill>
                <a:schemeClr val="accent4">
                  <a:lumMod val="60000"/>
                  <a:lumOff val="40000"/>
                </a:schemeClr>
              </a:solidFill>
              <a:latin typeface="Univers"/>
            </a:rPr>
            <a:t>time limited </a:t>
          </a:r>
          <a:r>
            <a:rPr lang="en-US">
              <a:solidFill>
                <a:schemeClr val="accent4">
                  <a:lumMod val="60000"/>
                  <a:lumOff val="40000"/>
                </a:schemeClr>
              </a:solidFill>
            </a:rPr>
            <a:t>monthly cash payment to support the family, and, for most families, employment related services</a:t>
          </a:r>
          <a:r>
            <a:rPr lang="en-US">
              <a:solidFill>
                <a:schemeClr val="accent4">
                  <a:lumMod val="60000"/>
                  <a:lumOff val="40000"/>
                </a:schemeClr>
              </a:solidFill>
              <a:latin typeface="Univers"/>
            </a:rPr>
            <a:t> are provided</a:t>
          </a:r>
          <a:r>
            <a:rPr lang="en-US">
              <a:solidFill>
                <a:schemeClr val="accent4">
                  <a:lumMod val="60000"/>
                  <a:lumOff val="40000"/>
                </a:schemeClr>
              </a:solidFill>
            </a:rPr>
            <a:t>.</a:t>
          </a:r>
          <a:r>
            <a:rPr lang="en-US">
              <a:solidFill>
                <a:schemeClr val="accent4">
                  <a:lumMod val="60000"/>
                  <a:lumOff val="40000"/>
                </a:schemeClr>
              </a:solidFill>
              <a:latin typeface="Univers"/>
            </a:rPr>
            <a:t> </a:t>
          </a:r>
          <a:endParaRPr lang="en-US"/>
        </a:p>
      </dgm:t>
    </dgm:pt>
    <dgm:pt modelId="{B83E8FC6-00E3-4D7F-A261-7EA301F76DB9}" type="parTrans" cxnId="{041C9EB8-53B6-48D5-9506-5E2A26DD8F15}">
      <dgm:prSet/>
      <dgm:spPr/>
      <dgm:t>
        <a:bodyPr/>
        <a:lstStyle/>
        <a:p>
          <a:endParaRPr lang="en-US"/>
        </a:p>
      </dgm:t>
    </dgm:pt>
    <dgm:pt modelId="{C328EBEB-F8FE-475D-A982-BADC072D9505}" type="sibTrans" cxnId="{041C9EB8-53B6-48D5-9506-5E2A26DD8F15}">
      <dgm:prSet/>
      <dgm:spPr/>
      <dgm:t>
        <a:bodyPr/>
        <a:lstStyle/>
        <a:p>
          <a:endParaRPr lang="en-US"/>
        </a:p>
      </dgm:t>
    </dgm:pt>
    <dgm:pt modelId="{3A8B953F-458B-4A6B-AA85-43A5D4A3F253}">
      <dgm:prSet/>
      <dgm:spPr/>
      <dgm:t>
        <a:bodyPr/>
        <a:lstStyle/>
        <a:p>
          <a:pPr rtl="0"/>
          <a:r>
            <a:rPr lang="en-US">
              <a:solidFill>
                <a:schemeClr val="accent4">
                  <a:lumMod val="60000"/>
                  <a:lumOff val="40000"/>
                </a:schemeClr>
              </a:solidFill>
            </a:rPr>
            <a:t>The family’s cash assistance payment is dependent on the number of family members and the amount of other countable income.</a:t>
          </a:r>
          <a:r>
            <a:rPr lang="en-US">
              <a:solidFill>
                <a:schemeClr val="accent4">
                  <a:lumMod val="60000"/>
                  <a:lumOff val="40000"/>
                </a:schemeClr>
              </a:solidFill>
              <a:latin typeface="Univers"/>
            </a:rPr>
            <a:t> </a:t>
          </a:r>
          <a:endParaRPr lang="en-US">
            <a:solidFill>
              <a:schemeClr val="accent4">
                <a:lumMod val="60000"/>
                <a:lumOff val="40000"/>
              </a:schemeClr>
            </a:solidFill>
          </a:endParaRPr>
        </a:p>
      </dgm:t>
    </dgm:pt>
    <dgm:pt modelId="{29E648EB-676C-45C7-9541-8D7028E4205C}" type="parTrans" cxnId="{27118366-E42A-4316-923E-D894DECFA3B4}">
      <dgm:prSet/>
      <dgm:spPr/>
      <dgm:t>
        <a:bodyPr/>
        <a:lstStyle/>
        <a:p>
          <a:endParaRPr lang="en-US"/>
        </a:p>
      </dgm:t>
    </dgm:pt>
    <dgm:pt modelId="{2977771B-74E3-4453-A8D7-0DA4F925B59C}" type="sibTrans" cxnId="{27118366-E42A-4316-923E-D894DECFA3B4}">
      <dgm:prSet/>
      <dgm:spPr/>
      <dgm:t>
        <a:bodyPr/>
        <a:lstStyle/>
        <a:p>
          <a:endParaRPr lang="en-US"/>
        </a:p>
      </dgm:t>
    </dgm:pt>
    <dgm:pt modelId="{6A0439CA-8A82-4F50-BE89-EB139997177A}">
      <dgm:prSet/>
      <dgm:spPr/>
      <dgm:t>
        <a:bodyPr/>
        <a:lstStyle/>
        <a:p>
          <a:r>
            <a:rPr lang="en-US">
              <a:solidFill>
                <a:schemeClr val="accent4">
                  <a:lumMod val="60000"/>
                  <a:lumOff val="40000"/>
                </a:schemeClr>
              </a:solidFill>
            </a:rPr>
            <a:t>Most families are required to participate in 35 hours of work-related activities per week.</a:t>
          </a:r>
        </a:p>
      </dgm:t>
    </dgm:pt>
    <dgm:pt modelId="{51C81ED6-E900-4E73-8032-FDEC10EC3C24}" type="sibTrans" cxnId="{2AE1ACFF-F1C5-4A6F-99DC-12FE4A141FD8}">
      <dgm:prSet/>
      <dgm:spPr/>
      <dgm:t>
        <a:bodyPr/>
        <a:lstStyle/>
        <a:p>
          <a:endParaRPr lang="en-US"/>
        </a:p>
      </dgm:t>
    </dgm:pt>
    <dgm:pt modelId="{725DB18B-420A-401C-98A3-3C1746ADD7CC}" type="parTrans" cxnId="{2AE1ACFF-F1C5-4A6F-99DC-12FE4A141FD8}">
      <dgm:prSet/>
      <dgm:spPr/>
      <dgm:t>
        <a:bodyPr/>
        <a:lstStyle/>
        <a:p>
          <a:endParaRPr lang="en-US"/>
        </a:p>
      </dgm:t>
    </dgm:pt>
    <dgm:pt modelId="{4613F5D4-9E2F-440E-9388-2DB8E0704F32}">
      <dgm:prSet phldr="0"/>
      <dgm:spPr/>
      <dgm:t>
        <a:bodyPr/>
        <a:lstStyle/>
        <a:p>
          <a:pPr rtl="0"/>
          <a:r>
            <a:rPr lang="en-US">
              <a:solidFill>
                <a:schemeClr val="accent4">
                  <a:lumMod val="60000"/>
                  <a:lumOff val="40000"/>
                </a:schemeClr>
              </a:solidFill>
            </a:rPr>
            <a:t>Work First Family Assistance (WFFA) </a:t>
          </a:r>
          <a:r>
            <a:rPr lang="en-US">
              <a:solidFill>
                <a:schemeClr val="accent4">
                  <a:lumMod val="60000"/>
                  <a:lumOff val="40000"/>
                </a:schemeClr>
              </a:solidFill>
              <a:latin typeface="Univers"/>
            </a:rPr>
            <a:t>is a federally funded program designed to promote personal responsibility and self-sufficiency. </a:t>
          </a:r>
        </a:p>
      </dgm:t>
    </dgm:pt>
    <dgm:pt modelId="{FF48D80E-9550-4B24-98C4-CF8DA7F16B78}" type="parTrans" cxnId="{113E0BC9-9DF5-490B-95F9-515F6275F184}">
      <dgm:prSet/>
      <dgm:spPr/>
      <dgm:t>
        <a:bodyPr/>
        <a:lstStyle/>
        <a:p>
          <a:endParaRPr lang="en-US"/>
        </a:p>
      </dgm:t>
    </dgm:pt>
    <dgm:pt modelId="{5DA88F99-8C39-4905-9A04-8ACDB4FB2563}" type="sibTrans" cxnId="{113E0BC9-9DF5-490B-95F9-515F6275F184}">
      <dgm:prSet/>
      <dgm:spPr/>
      <dgm:t>
        <a:bodyPr/>
        <a:lstStyle/>
        <a:p>
          <a:endParaRPr lang="en-US"/>
        </a:p>
      </dgm:t>
    </dgm:pt>
    <dgm:pt modelId="{7510F2F3-4D1D-450E-AC60-01850B3F4E9B}" type="pres">
      <dgm:prSet presAssocID="{3C6C18BE-8242-4604-AD82-DC57ACF9CEF1}" presName="Name0" presStyleCnt="0">
        <dgm:presLayoutVars>
          <dgm:dir/>
          <dgm:animLvl val="lvl"/>
          <dgm:resizeHandles val="exact"/>
        </dgm:presLayoutVars>
      </dgm:prSet>
      <dgm:spPr/>
    </dgm:pt>
    <dgm:pt modelId="{BEAFE520-ED55-4D29-893F-0432A65BA48B}" type="pres">
      <dgm:prSet presAssocID="{6A0439CA-8A82-4F50-BE89-EB139997177A}" presName="boxAndChildren" presStyleCnt="0"/>
      <dgm:spPr/>
    </dgm:pt>
    <dgm:pt modelId="{5E022CFD-7FA1-4636-8CC9-A64EEA5EAB12}" type="pres">
      <dgm:prSet presAssocID="{6A0439CA-8A82-4F50-BE89-EB139997177A}" presName="parentTextBox" presStyleLbl="node1" presStyleIdx="0" presStyleCnt="4" custScaleY="99912"/>
      <dgm:spPr/>
    </dgm:pt>
    <dgm:pt modelId="{8D1C39B3-7F25-4B5C-A20B-79EF63F72BD7}" type="pres">
      <dgm:prSet presAssocID="{2977771B-74E3-4453-A8D7-0DA4F925B59C}" presName="sp" presStyleCnt="0"/>
      <dgm:spPr/>
    </dgm:pt>
    <dgm:pt modelId="{A040637E-D0EA-4604-9039-A4B39C10D0B1}" type="pres">
      <dgm:prSet presAssocID="{3A8B953F-458B-4A6B-AA85-43A5D4A3F253}" presName="arrowAndChildren" presStyleCnt="0"/>
      <dgm:spPr/>
    </dgm:pt>
    <dgm:pt modelId="{1DDB6BC8-25C8-43F3-9C8E-7032566A0E67}" type="pres">
      <dgm:prSet presAssocID="{3A8B953F-458B-4A6B-AA85-43A5D4A3F253}" presName="parentTextArrow" presStyleLbl="node1" presStyleIdx="1" presStyleCnt="4"/>
      <dgm:spPr/>
    </dgm:pt>
    <dgm:pt modelId="{EDB7C932-9619-4354-AD9B-C56D55035F06}" type="pres">
      <dgm:prSet presAssocID="{C328EBEB-F8FE-475D-A982-BADC072D9505}" presName="sp" presStyleCnt="0"/>
      <dgm:spPr/>
    </dgm:pt>
    <dgm:pt modelId="{364E208A-10B3-4781-B95A-7FCB09DDAE57}" type="pres">
      <dgm:prSet presAssocID="{8CBBE488-B2B1-425C-9744-B5DBF690600D}" presName="arrowAndChildren" presStyleCnt="0"/>
      <dgm:spPr/>
    </dgm:pt>
    <dgm:pt modelId="{09CFBB71-6189-4491-8E23-B68A355C3851}" type="pres">
      <dgm:prSet presAssocID="{8CBBE488-B2B1-425C-9744-B5DBF690600D}" presName="parentTextArrow" presStyleLbl="node1" presStyleIdx="2" presStyleCnt="4" custLinFactNeighborY="-3431"/>
      <dgm:spPr/>
    </dgm:pt>
    <dgm:pt modelId="{7E67720F-E21C-40A1-A88D-B2A3198C324C}" type="pres">
      <dgm:prSet presAssocID="{5DA88F99-8C39-4905-9A04-8ACDB4FB2563}" presName="sp" presStyleCnt="0"/>
      <dgm:spPr/>
    </dgm:pt>
    <dgm:pt modelId="{0EE04CB0-5296-412B-8A03-14B8190E2CA2}" type="pres">
      <dgm:prSet presAssocID="{4613F5D4-9E2F-440E-9388-2DB8E0704F32}" presName="arrowAndChildren" presStyleCnt="0"/>
      <dgm:spPr/>
    </dgm:pt>
    <dgm:pt modelId="{252EA40B-655A-4463-9E04-8FF7E0A9EFBC}" type="pres">
      <dgm:prSet presAssocID="{4613F5D4-9E2F-440E-9388-2DB8E0704F32}" presName="parentTextArrow" presStyleLbl="node1" presStyleIdx="3" presStyleCnt="4"/>
      <dgm:spPr/>
    </dgm:pt>
  </dgm:ptLst>
  <dgm:cxnLst>
    <dgm:cxn modelId="{DF160A10-FD54-4D52-B7D0-F6EAF378BA56}" type="presOf" srcId="{8CBBE488-B2B1-425C-9744-B5DBF690600D}" destId="{09CFBB71-6189-4491-8E23-B68A355C3851}" srcOrd="0" destOrd="0" presId="urn:microsoft.com/office/officeart/2005/8/layout/process4"/>
    <dgm:cxn modelId="{83809532-59E1-4C99-9116-BAD1AF6337D6}" type="presOf" srcId="{4613F5D4-9E2F-440E-9388-2DB8E0704F32}" destId="{252EA40B-655A-4463-9E04-8FF7E0A9EFBC}" srcOrd="0" destOrd="0" presId="urn:microsoft.com/office/officeart/2005/8/layout/process4"/>
    <dgm:cxn modelId="{27118366-E42A-4316-923E-D894DECFA3B4}" srcId="{3C6C18BE-8242-4604-AD82-DC57ACF9CEF1}" destId="{3A8B953F-458B-4A6B-AA85-43A5D4A3F253}" srcOrd="2" destOrd="0" parTransId="{29E648EB-676C-45C7-9541-8D7028E4205C}" sibTransId="{2977771B-74E3-4453-A8D7-0DA4F925B59C}"/>
    <dgm:cxn modelId="{D981817C-E449-4446-B523-FDE3B23F2952}" type="presOf" srcId="{3A8B953F-458B-4A6B-AA85-43A5D4A3F253}" destId="{1DDB6BC8-25C8-43F3-9C8E-7032566A0E67}" srcOrd="0" destOrd="0" presId="urn:microsoft.com/office/officeart/2005/8/layout/process4"/>
    <dgm:cxn modelId="{02E5599C-0506-4286-B583-002024655086}" type="presOf" srcId="{6A0439CA-8A82-4F50-BE89-EB139997177A}" destId="{5E022CFD-7FA1-4636-8CC9-A64EEA5EAB12}" srcOrd="0" destOrd="0" presId="urn:microsoft.com/office/officeart/2005/8/layout/process4"/>
    <dgm:cxn modelId="{041C9EB8-53B6-48D5-9506-5E2A26DD8F15}" srcId="{3C6C18BE-8242-4604-AD82-DC57ACF9CEF1}" destId="{8CBBE488-B2B1-425C-9744-B5DBF690600D}" srcOrd="1" destOrd="0" parTransId="{B83E8FC6-00E3-4D7F-A261-7EA301F76DB9}" sibTransId="{C328EBEB-F8FE-475D-A982-BADC072D9505}"/>
    <dgm:cxn modelId="{113E0BC9-9DF5-490B-95F9-515F6275F184}" srcId="{3C6C18BE-8242-4604-AD82-DC57ACF9CEF1}" destId="{4613F5D4-9E2F-440E-9388-2DB8E0704F32}" srcOrd="0" destOrd="0" parTransId="{FF48D80E-9550-4B24-98C4-CF8DA7F16B78}" sibTransId="{5DA88F99-8C39-4905-9A04-8ACDB4FB2563}"/>
    <dgm:cxn modelId="{CE57EBD0-6564-49EE-9BAE-715FDFF66575}" type="presOf" srcId="{3C6C18BE-8242-4604-AD82-DC57ACF9CEF1}" destId="{7510F2F3-4D1D-450E-AC60-01850B3F4E9B}" srcOrd="0" destOrd="0" presId="urn:microsoft.com/office/officeart/2005/8/layout/process4"/>
    <dgm:cxn modelId="{2AE1ACFF-F1C5-4A6F-99DC-12FE4A141FD8}" srcId="{3C6C18BE-8242-4604-AD82-DC57ACF9CEF1}" destId="{6A0439CA-8A82-4F50-BE89-EB139997177A}" srcOrd="3" destOrd="0" parTransId="{725DB18B-420A-401C-98A3-3C1746ADD7CC}" sibTransId="{51C81ED6-E900-4E73-8032-FDEC10EC3C24}"/>
    <dgm:cxn modelId="{0556BF49-A835-4E54-9E20-E8E81757714A}" type="presParOf" srcId="{7510F2F3-4D1D-450E-AC60-01850B3F4E9B}" destId="{BEAFE520-ED55-4D29-893F-0432A65BA48B}" srcOrd="0" destOrd="0" presId="urn:microsoft.com/office/officeart/2005/8/layout/process4"/>
    <dgm:cxn modelId="{24BD6E0A-52BC-426B-808F-4DDABECA6234}" type="presParOf" srcId="{BEAFE520-ED55-4D29-893F-0432A65BA48B}" destId="{5E022CFD-7FA1-4636-8CC9-A64EEA5EAB12}" srcOrd="0" destOrd="0" presId="urn:microsoft.com/office/officeart/2005/8/layout/process4"/>
    <dgm:cxn modelId="{58C276E6-37EE-40F3-BE49-C589F7BD9066}" type="presParOf" srcId="{7510F2F3-4D1D-450E-AC60-01850B3F4E9B}" destId="{8D1C39B3-7F25-4B5C-A20B-79EF63F72BD7}" srcOrd="1" destOrd="0" presId="urn:microsoft.com/office/officeart/2005/8/layout/process4"/>
    <dgm:cxn modelId="{B3C96768-3164-4087-B39F-56BEEF05749D}" type="presParOf" srcId="{7510F2F3-4D1D-450E-AC60-01850B3F4E9B}" destId="{A040637E-D0EA-4604-9039-A4B39C10D0B1}" srcOrd="2" destOrd="0" presId="urn:microsoft.com/office/officeart/2005/8/layout/process4"/>
    <dgm:cxn modelId="{FCECBDCF-EBD9-4328-9381-081A29202414}" type="presParOf" srcId="{A040637E-D0EA-4604-9039-A4B39C10D0B1}" destId="{1DDB6BC8-25C8-43F3-9C8E-7032566A0E67}" srcOrd="0" destOrd="0" presId="urn:microsoft.com/office/officeart/2005/8/layout/process4"/>
    <dgm:cxn modelId="{18EBF6A3-2492-4655-A636-D72260333099}" type="presParOf" srcId="{7510F2F3-4D1D-450E-AC60-01850B3F4E9B}" destId="{EDB7C932-9619-4354-AD9B-C56D55035F06}" srcOrd="3" destOrd="0" presId="urn:microsoft.com/office/officeart/2005/8/layout/process4"/>
    <dgm:cxn modelId="{C018E659-DEBB-4658-B2F5-340645C8EC39}" type="presParOf" srcId="{7510F2F3-4D1D-450E-AC60-01850B3F4E9B}" destId="{364E208A-10B3-4781-B95A-7FCB09DDAE57}" srcOrd="4" destOrd="0" presId="urn:microsoft.com/office/officeart/2005/8/layout/process4"/>
    <dgm:cxn modelId="{7D30C37F-A666-444B-8062-E932133AD3D5}" type="presParOf" srcId="{364E208A-10B3-4781-B95A-7FCB09DDAE57}" destId="{09CFBB71-6189-4491-8E23-B68A355C3851}" srcOrd="0" destOrd="0" presId="urn:microsoft.com/office/officeart/2005/8/layout/process4"/>
    <dgm:cxn modelId="{BF85C22A-1651-4972-AF4C-675229815B8C}" type="presParOf" srcId="{7510F2F3-4D1D-450E-AC60-01850B3F4E9B}" destId="{7E67720F-E21C-40A1-A88D-B2A3198C324C}" srcOrd="5" destOrd="0" presId="urn:microsoft.com/office/officeart/2005/8/layout/process4"/>
    <dgm:cxn modelId="{CBB788CF-19C4-461D-A617-AB3F2F05B35B}" type="presParOf" srcId="{7510F2F3-4D1D-450E-AC60-01850B3F4E9B}" destId="{0EE04CB0-5296-412B-8A03-14B8190E2CA2}" srcOrd="6" destOrd="0" presId="urn:microsoft.com/office/officeart/2005/8/layout/process4"/>
    <dgm:cxn modelId="{E757B53D-6D9D-423C-95CA-A255578A7065}" type="presParOf" srcId="{0EE04CB0-5296-412B-8A03-14B8190E2CA2}" destId="{252EA40B-655A-4463-9E04-8FF7E0A9EFB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022CFD-7FA1-4636-8CC9-A64EEA5EAB12}">
      <dsp:nvSpPr>
        <dsp:cNvPr id="0" name=""/>
        <dsp:cNvSpPr/>
      </dsp:nvSpPr>
      <dsp:spPr>
        <a:xfrm>
          <a:off x="0" y="4120693"/>
          <a:ext cx="10495844" cy="90062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solidFill>
                <a:schemeClr val="accent4">
                  <a:lumMod val="60000"/>
                  <a:lumOff val="40000"/>
                </a:schemeClr>
              </a:solidFill>
            </a:rPr>
            <a:t>Most families are required to participate in 35 hours of work-related activities per week.</a:t>
          </a:r>
        </a:p>
      </dsp:txBody>
      <dsp:txXfrm>
        <a:off x="0" y="4120693"/>
        <a:ext cx="10495844" cy="900627"/>
      </dsp:txXfrm>
    </dsp:sp>
    <dsp:sp modelId="{1DDB6BC8-25C8-43F3-9C8E-7032566A0E67}">
      <dsp:nvSpPr>
        <dsp:cNvPr id="0" name=""/>
        <dsp:cNvSpPr/>
      </dsp:nvSpPr>
      <dsp:spPr>
        <a:xfrm rot="10800000">
          <a:off x="0" y="2747830"/>
          <a:ext cx="10495844" cy="1386384"/>
        </a:xfrm>
        <a:prstGeom prst="upArrowCallou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a:solidFill>
                <a:schemeClr val="accent4">
                  <a:lumMod val="60000"/>
                  <a:lumOff val="40000"/>
                </a:schemeClr>
              </a:solidFill>
            </a:rPr>
            <a:t>The family’s cash assistance payment is dependent on the number of family members and the amount of other countable income.</a:t>
          </a:r>
          <a:r>
            <a:rPr lang="en-US" sz="1900" kern="1200">
              <a:solidFill>
                <a:schemeClr val="accent4">
                  <a:lumMod val="60000"/>
                  <a:lumOff val="40000"/>
                </a:schemeClr>
              </a:solidFill>
              <a:latin typeface="Univers"/>
            </a:rPr>
            <a:t> </a:t>
          </a:r>
          <a:endParaRPr lang="en-US" sz="1900" kern="1200">
            <a:solidFill>
              <a:schemeClr val="accent4">
                <a:lumMod val="60000"/>
                <a:lumOff val="40000"/>
              </a:schemeClr>
            </a:solidFill>
          </a:endParaRPr>
        </a:p>
      </dsp:txBody>
      <dsp:txXfrm rot="10800000">
        <a:off x="0" y="2747830"/>
        <a:ext cx="10495844" cy="900831"/>
      </dsp:txXfrm>
    </dsp:sp>
    <dsp:sp modelId="{09CFBB71-6189-4491-8E23-B68A355C3851}">
      <dsp:nvSpPr>
        <dsp:cNvPr id="0" name=""/>
        <dsp:cNvSpPr/>
      </dsp:nvSpPr>
      <dsp:spPr>
        <a:xfrm rot="10800000">
          <a:off x="0" y="1327400"/>
          <a:ext cx="10495844" cy="1386384"/>
        </a:xfrm>
        <a:prstGeom prst="upArrowCallou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solidFill>
                <a:schemeClr val="accent4">
                  <a:lumMod val="60000"/>
                  <a:lumOff val="40000"/>
                </a:schemeClr>
              </a:solidFill>
            </a:rPr>
            <a:t>Work First Family Assistance includes a </a:t>
          </a:r>
          <a:r>
            <a:rPr lang="en-US" sz="1900" kern="1200">
              <a:solidFill>
                <a:schemeClr val="accent4">
                  <a:lumMod val="60000"/>
                  <a:lumOff val="40000"/>
                </a:schemeClr>
              </a:solidFill>
              <a:latin typeface="Univers"/>
            </a:rPr>
            <a:t>time limited </a:t>
          </a:r>
          <a:r>
            <a:rPr lang="en-US" sz="1900" kern="1200">
              <a:solidFill>
                <a:schemeClr val="accent4">
                  <a:lumMod val="60000"/>
                  <a:lumOff val="40000"/>
                </a:schemeClr>
              </a:solidFill>
            </a:rPr>
            <a:t>monthly cash payment to support the family, and, for most families, employment related services</a:t>
          </a:r>
          <a:r>
            <a:rPr lang="en-US" sz="1900" kern="1200">
              <a:solidFill>
                <a:schemeClr val="accent4">
                  <a:lumMod val="60000"/>
                  <a:lumOff val="40000"/>
                </a:schemeClr>
              </a:solidFill>
              <a:latin typeface="Univers"/>
            </a:rPr>
            <a:t> are provided</a:t>
          </a:r>
          <a:r>
            <a:rPr lang="en-US" sz="1900" kern="1200">
              <a:solidFill>
                <a:schemeClr val="accent4">
                  <a:lumMod val="60000"/>
                  <a:lumOff val="40000"/>
                </a:schemeClr>
              </a:solidFill>
            </a:rPr>
            <a:t>.</a:t>
          </a:r>
          <a:r>
            <a:rPr lang="en-US" sz="1900" kern="1200">
              <a:solidFill>
                <a:schemeClr val="accent4">
                  <a:lumMod val="60000"/>
                  <a:lumOff val="40000"/>
                </a:schemeClr>
              </a:solidFill>
              <a:latin typeface="Univers"/>
            </a:rPr>
            <a:t> </a:t>
          </a:r>
          <a:endParaRPr lang="en-US" sz="1900" kern="1200"/>
        </a:p>
      </dsp:txBody>
      <dsp:txXfrm rot="10800000">
        <a:off x="0" y="1327400"/>
        <a:ext cx="10495844" cy="900831"/>
      </dsp:txXfrm>
    </dsp:sp>
    <dsp:sp modelId="{252EA40B-655A-4463-9E04-8FF7E0A9EFBC}">
      <dsp:nvSpPr>
        <dsp:cNvPr id="0" name=""/>
        <dsp:cNvSpPr/>
      </dsp:nvSpPr>
      <dsp:spPr>
        <a:xfrm rot="10800000">
          <a:off x="0" y="2104"/>
          <a:ext cx="10495844" cy="1386384"/>
        </a:xfrm>
        <a:prstGeom prst="upArrowCallou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a:solidFill>
                <a:schemeClr val="accent4">
                  <a:lumMod val="60000"/>
                  <a:lumOff val="40000"/>
                </a:schemeClr>
              </a:solidFill>
            </a:rPr>
            <a:t>Work First Family Assistance (WFFA) </a:t>
          </a:r>
          <a:r>
            <a:rPr lang="en-US" sz="1900" kern="1200">
              <a:solidFill>
                <a:schemeClr val="accent4">
                  <a:lumMod val="60000"/>
                  <a:lumOff val="40000"/>
                </a:schemeClr>
              </a:solidFill>
              <a:latin typeface="Univers"/>
            </a:rPr>
            <a:t>is a federally funded program designed to promote personal responsibility and self-sufficiency. </a:t>
          </a:r>
        </a:p>
      </dsp:txBody>
      <dsp:txXfrm rot="10800000">
        <a:off x="0" y="2104"/>
        <a:ext cx="10495844" cy="90083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28068-AFBD-4979-B752-9EB6F90B1386}" type="datetimeFigureOut">
              <a:rPr lang="en-US" smtClean="0"/>
              <a:t>6/20/2023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39589-3E79-4C82-AA4A-FE78234FAA59}" type="slidenum">
              <a:rPr lang="en-US" smtClean="0"/>
              <a:t>‹#›</a:t>
            </a:fld>
            <a:endParaRPr lang="en-US"/>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939589-3E79-4C82-AA4A-FE78234FAA59}" type="slidenum">
              <a:rPr lang="en-US" smtClean="0"/>
              <a:t>9</a:t>
            </a:fld>
            <a:endParaRPr lang="en-US"/>
          </a:p>
        </p:txBody>
      </p:sp>
    </p:spTree>
    <p:extLst>
      <p:ext uri="{BB962C8B-B14F-4D97-AF65-F5344CB8AC3E}">
        <p14:creationId xmlns:p14="http://schemas.microsoft.com/office/powerpoint/2010/main" val="1658844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78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784848"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784848"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Tree>
    <p:extLst>
      <p:ext uri="{BB962C8B-B14F-4D97-AF65-F5344CB8AC3E}">
        <p14:creationId xmlns:p14="http://schemas.microsoft.com/office/powerpoint/2010/main" val="93759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4983480"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4983480"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5" name="Text Placeholder 4">
            <a:extLst>
              <a:ext uri="{FF2B5EF4-FFF2-40B4-BE49-F238E27FC236}">
                <a16:creationId xmlns:a16="http://schemas.microsoft.com/office/drawing/2014/main" id="{2D693B15-7265-4478-9579-62FCD5222D04}"/>
              </a:ext>
            </a:extLst>
          </p:cNvPr>
          <p:cNvSpPr>
            <a:spLocks noGrp="1"/>
          </p:cNvSpPr>
          <p:nvPr>
            <p:ph type="body" sz="quarter" idx="13"/>
          </p:nvPr>
        </p:nvSpPr>
        <p:spPr>
          <a:xfrm>
            <a:off x="8531352" y="1769269"/>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5">
            <a:extLst>
              <a:ext uri="{FF2B5EF4-FFF2-40B4-BE49-F238E27FC236}">
                <a16:creationId xmlns:a16="http://schemas.microsoft.com/office/drawing/2014/main" id="{48F9E92F-BB16-4896-A47F-6497C3D705B9}"/>
              </a:ext>
            </a:extLst>
          </p:cNvPr>
          <p:cNvSpPr>
            <a:spLocks noGrp="1"/>
          </p:cNvSpPr>
          <p:nvPr>
            <p:ph sz="quarter" idx="14"/>
          </p:nvPr>
        </p:nvSpPr>
        <p:spPr>
          <a:xfrm>
            <a:off x="8531352" y="2593181"/>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73079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anchor="b"/>
          <a:lstStyle>
            <a:lvl1pPr algn="l">
              <a:defRPr sz="5400" b="0" i="0" cap="none" baseline="0"/>
            </a:lvl1pPr>
          </a:lstStyle>
          <a:p>
            <a:r>
              <a:rPr lang="en-US"/>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anchor="ctr"/>
          <a:lstStyle>
            <a:lvl1pPr algn="ctr">
              <a:buNone/>
              <a:defRPr>
                <a:solidFill>
                  <a:schemeClr val="bg1"/>
                </a:solidFill>
              </a:defRPr>
            </a:lvl1pPr>
          </a:lstStyle>
          <a:p>
            <a:r>
              <a:rPr lang="en-US"/>
              <a:t>Click icon to add picture</a:t>
            </a:r>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anchor="ctr"/>
          <a:lstStyle>
            <a:lvl1pPr algn="ctr">
              <a:buNone/>
              <a:defRPr>
                <a:solidFill>
                  <a:schemeClr val="bg1"/>
                </a:solidFill>
              </a:defRPr>
            </a:lvl1pPr>
          </a:lstStyle>
          <a:p>
            <a:r>
              <a:rPr lang="en-US"/>
              <a:t>Click icon to add picture</a:t>
            </a:r>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anchor="ctr"/>
          <a:lstStyle>
            <a:lvl1pPr algn="ctr">
              <a:buNone/>
              <a:defRPr>
                <a:solidFill>
                  <a:schemeClr val="bg1"/>
                </a:solidFill>
              </a:defRPr>
            </a:lvl1pPr>
          </a:lstStyle>
          <a:p>
            <a:r>
              <a:rPr lang="en-US"/>
              <a:t>Click icon to add picture</a:t>
            </a:r>
          </a:p>
        </p:txBody>
      </p:sp>
    </p:spTree>
    <p:extLst>
      <p:ext uri="{BB962C8B-B14F-4D97-AF65-F5344CB8AC3E}">
        <p14:creationId xmlns:p14="http://schemas.microsoft.com/office/powerpoint/2010/main" val="1257891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p>
        </p:txBody>
      </p:sp>
      <p:sp>
        <p:nvSpPr>
          <p:cNvPr id="32" name="Picture Placeholder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p>
        </p:txBody>
      </p:sp>
      <p:sp>
        <p:nvSpPr>
          <p:cNvPr id="31" name="Picture Placeholder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p>
        </p:txBody>
      </p:sp>
      <p:sp>
        <p:nvSpPr>
          <p:cNvPr id="30" name="Picture Placeholder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anchor="ctr">
            <a:noAutofit/>
          </a:bodyPr>
          <a:lstStyle>
            <a:lvl1pPr algn="ctr">
              <a:buNone/>
              <a:defRPr sz="1800">
                <a:solidFill>
                  <a:schemeClr val="bg1"/>
                </a:solidFill>
              </a:defRPr>
            </a:lvl1pPr>
          </a:lstStyle>
          <a:p>
            <a:r>
              <a:rPr lang="en-US"/>
              <a:t>Click icon to add picture</a:t>
            </a:r>
          </a:p>
        </p:txBody>
      </p:sp>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5760720" y="585216"/>
            <a:ext cx="5276088" cy="2276856"/>
          </a:xfrm>
        </p:spPr>
        <p:txBody>
          <a:bodyPr anchor="b"/>
          <a:lstStyle>
            <a:lvl1pPr algn="r">
              <a:defRPr sz="4800" b="1" cap="all" spc="400" baseline="0">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a:p>
        </p:txBody>
      </p:sp>
      <p:sp>
        <p:nvSpPr>
          <p:cNvPr id="8" name="Graphic 32">
            <a:extLst>
              <a:ext uri="{FF2B5EF4-FFF2-40B4-BE49-F238E27FC236}">
                <a16:creationId xmlns:a16="http://schemas.microsoft.com/office/drawing/2014/main" id="{846CD0EA-B0AA-4845-81A5-4ADD7C58B12F}"/>
              </a:ext>
            </a:extLst>
          </p:cNvPr>
          <p:cNvSpPr/>
          <p:nvPr userDrawn="1"/>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0" name="Graphic 33">
            <a:extLst>
              <a:ext uri="{FF2B5EF4-FFF2-40B4-BE49-F238E27FC236}">
                <a16:creationId xmlns:a16="http://schemas.microsoft.com/office/drawing/2014/main" id="{0E97A0CB-7CB1-47F0-BD48-EEECBAC39CD2}"/>
              </a:ext>
            </a:extLst>
          </p:cNvPr>
          <p:cNvSpPr/>
          <p:nvPr userDrawn="1"/>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2" name="Graphic 31">
            <a:extLst>
              <a:ext uri="{FF2B5EF4-FFF2-40B4-BE49-F238E27FC236}">
                <a16:creationId xmlns:a16="http://schemas.microsoft.com/office/drawing/2014/main" id="{477816C9-06CB-4BC5-B26B-6A2877BD941A}"/>
              </a:ext>
            </a:extLst>
          </p:cNvPr>
          <p:cNvSpPr/>
          <p:nvPr userDrawn="1"/>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760720" y="3127248"/>
            <a:ext cx="5276088" cy="1124712"/>
          </a:xfrm>
        </p:spPr>
        <p:txBody>
          <a:bodyPr/>
          <a:lstStyle>
            <a:lvl1pPr marL="0" indent="0" algn="r">
              <a:buNone/>
              <a:defRPr sz="1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01045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r>
              <a:rPr lang="en-US"/>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r>
              <a:rPr lang="en-US"/>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D8DA9DAA-006C-4F4B-980E-E3DF019B24E2}"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r>
              <a:rPr lang="en-US"/>
              <a:t>9/3/20XX</a:t>
            </a:r>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D8DA9DAA-006C-4F4B-980E-E3DF019B24E2}"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867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r>
              <a:rPr lang="en-US"/>
              <a:t>9/3/20XX</a:t>
            </a:r>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D8DA9DAA-006C-4F4B-980E-E3DF019B24E2}"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805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r>
              <a:rPr lang="en-US"/>
              <a:t>9/3/20XX</a:t>
            </a:r>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D8DA9DAA-006C-4F4B-980E-E3DF019B24E2}"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77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98448" y="594360"/>
            <a:ext cx="6272784" cy="2843784"/>
          </a:xfrm>
        </p:spPr>
        <p:txBody>
          <a:bodyPr anchor="b"/>
          <a:lstStyle>
            <a:lvl1pPr algn="l">
              <a:defRPr sz="5400" b="1" i="0" cap="all"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5641848" y="4700016"/>
            <a:ext cx="5093208" cy="1197864"/>
          </a:xfrm>
        </p:spPr>
        <p:txBody>
          <a:bodyPr>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9" name="Straight Connector 8">
            <a:extLst>
              <a:ext uri="{FF2B5EF4-FFF2-40B4-BE49-F238E27FC236}">
                <a16:creationId xmlns:a16="http://schemas.microsoft.com/office/drawing/2014/main" id="{8E825845-66DD-4B77-A729-CD97D156FE6C}"/>
              </a:ext>
            </a:extLst>
          </p:cNvPr>
          <p:cNvCxnSpPr>
            <a:cxnSpLocks/>
          </p:cNvCxnSpPr>
          <p:nvPr userDrawn="1"/>
        </p:nvCxnSpPr>
        <p:spPr>
          <a:xfrm>
            <a:off x="1301262"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Tree>
    <p:extLst>
      <p:ext uri="{BB962C8B-B14F-4D97-AF65-F5344CB8AC3E}">
        <p14:creationId xmlns:p14="http://schemas.microsoft.com/office/powerpoint/2010/main" val="213790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spTree>
    <p:extLst>
      <p:ext uri="{BB962C8B-B14F-4D97-AF65-F5344CB8AC3E}">
        <p14:creationId xmlns:p14="http://schemas.microsoft.com/office/powerpoint/2010/main" val="249076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r>
              <a:rPr lang="en-US"/>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Tree>
    <p:extLst>
      <p:ext uri="{BB962C8B-B14F-4D97-AF65-F5344CB8AC3E}">
        <p14:creationId xmlns:p14="http://schemas.microsoft.com/office/powerpoint/2010/main" val="189711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Header">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463040"/>
            <a:ext cx="9144000" cy="2340864"/>
          </a:xfrm>
        </p:spPr>
        <p:txBody>
          <a:bodyPr anchor="b">
            <a:normAutofit/>
          </a:bodyPr>
          <a:lstStyle>
            <a:lvl1pPr algn="ctr">
              <a:defRPr sz="6000" b="1" i="0" cap="all"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7048" y="3858768"/>
            <a:ext cx="9144000" cy="1325880"/>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Graphic 12">
            <a:extLst>
              <a:ext uri="{FF2B5EF4-FFF2-40B4-BE49-F238E27FC236}">
                <a16:creationId xmlns:a16="http://schemas.microsoft.com/office/drawing/2014/main" id="{8A41917E-4B97-447C-98AB-970D625F1DE6}"/>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5" name="Graphic 13">
            <a:extLst>
              <a:ext uri="{FF2B5EF4-FFF2-40B4-BE49-F238E27FC236}">
                <a16:creationId xmlns:a16="http://schemas.microsoft.com/office/drawing/2014/main" id="{3B3FD238-4561-4AF8-A1F1-185B0CAFE2AC}"/>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6" name="Graphic 15">
            <a:extLst>
              <a:ext uri="{FF2B5EF4-FFF2-40B4-BE49-F238E27FC236}">
                <a16:creationId xmlns:a16="http://schemas.microsoft.com/office/drawing/2014/main" id="{BAB9414C-AE69-4648-873E-9CE6B2DF8A71}"/>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7" name="Graphic 22">
            <a:extLst>
              <a:ext uri="{FF2B5EF4-FFF2-40B4-BE49-F238E27FC236}">
                <a16:creationId xmlns:a16="http://schemas.microsoft.com/office/drawing/2014/main" id="{3BF75235-4E6E-4184-82A5-EE6FE7993BBC}"/>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a:p>
        </p:txBody>
      </p:sp>
      <p:sp>
        <p:nvSpPr>
          <p:cNvPr id="11" name="Graphic 21">
            <a:extLst>
              <a:ext uri="{FF2B5EF4-FFF2-40B4-BE49-F238E27FC236}">
                <a16:creationId xmlns:a16="http://schemas.microsoft.com/office/drawing/2014/main" id="{E66FE37C-2F4B-42DA-BFF6-92DD00BDC49B}"/>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a:p>
        </p:txBody>
      </p:sp>
      <p:sp>
        <p:nvSpPr>
          <p:cNvPr id="13" name="Graphic 23">
            <a:extLst>
              <a:ext uri="{FF2B5EF4-FFF2-40B4-BE49-F238E27FC236}">
                <a16:creationId xmlns:a16="http://schemas.microsoft.com/office/drawing/2014/main" id="{DDD38822-731A-48DA-A8A0-FBBAF7A6D65D}"/>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a:p>
        </p:txBody>
      </p:sp>
    </p:spTree>
    <p:extLst>
      <p:ext uri="{BB962C8B-B14F-4D97-AF65-F5344CB8AC3E}">
        <p14:creationId xmlns:p14="http://schemas.microsoft.com/office/powerpoint/2010/main" val="344248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lvl1pPr>
              <a:defRPr sz="5400"/>
            </a:lvl1p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D8DA9DAA-006C-4F4B-980E-E3DF019B24E2}"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74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6391656" y="841248"/>
            <a:ext cx="4434840" cy="3236976"/>
          </a:xfrm>
        </p:spPr>
        <p:txBody>
          <a:bodyPr anchor="b"/>
          <a:lstStyle>
            <a:lvl1pPr algn="l">
              <a:lnSpc>
                <a:spcPct val="110000"/>
              </a:lnSpc>
              <a:spcBef>
                <a:spcPts val="1000"/>
              </a:spcBef>
              <a:defRPr sz="3600" b="0" i="0" cap="none"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5" y="4498848"/>
            <a:ext cx="4434835" cy="510474"/>
          </a:xfrm>
        </p:spPr>
        <p:txBody>
          <a:bodyPr/>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anchor="ctr"/>
          <a:lstStyle>
            <a:lvl1pPr algn="ctr">
              <a:buNone/>
              <a:defRPr>
                <a:solidFill>
                  <a:schemeClr val="bg1"/>
                </a:solidFill>
              </a:defRPr>
            </a:lvl1pPr>
          </a:lstStyle>
          <a:p>
            <a:r>
              <a:rPr lang="en-US"/>
              <a:t>Click icon to add picture</a:t>
            </a:r>
          </a:p>
        </p:txBody>
      </p:sp>
    </p:spTree>
    <p:extLst>
      <p:ext uri="{BB962C8B-B14F-4D97-AF65-F5344CB8AC3E}">
        <p14:creationId xmlns:p14="http://schemas.microsoft.com/office/powerpoint/2010/main" val="129904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bg>
      <p:bgPr>
        <a:gradFill>
          <a:gsLst>
            <a:gs pos="100000">
              <a:schemeClr val="accent4"/>
            </a:gs>
            <a:gs pos="0">
              <a:schemeClr val="accent2"/>
            </a:gs>
          </a:gsLst>
          <a:lin ang="189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576072" y="365125"/>
            <a:ext cx="10771632" cy="1325563"/>
          </a:xfrm>
        </p:spPr>
        <p:txBody>
          <a:bodyPr/>
          <a:lstStyle>
            <a:lvl1pPr>
              <a:defRPr sz="5400" b="1" cap="all" baseline="0">
                <a:solidFill>
                  <a:schemeClr val="bg1"/>
                </a:solidFill>
              </a:defRPr>
            </a:lvl1pPr>
          </a:lstStyle>
          <a:p>
            <a:r>
              <a:rPr lang="en-US"/>
              <a:t>Title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576072" y="1825625"/>
            <a:ext cx="10771632"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a:xfrm>
            <a:off x="658368" y="6356350"/>
            <a:ext cx="2743200" cy="365125"/>
          </a:xfrm>
        </p:spPr>
        <p:txBody>
          <a:bodyPr/>
          <a:lstStyle>
            <a:lvl1pPr>
              <a:defRPr>
                <a:solidFill>
                  <a:schemeClr val="bg1"/>
                </a:solidFill>
              </a:defRPr>
            </a:lvl1pPr>
          </a:lstStyle>
          <a:p>
            <a:r>
              <a:rPr lang="en-US"/>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8503920" y="841248"/>
            <a:ext cx="3630168" cy="365125"/>
          </a:xfrm>
        </p:spPr>
        <p:txBody>
          <a:bodyPr/>
          <a:lstStyle>
            <a:lvl1pPr>
              <a:defRPr>
                <a:solidFill>
                  <a:schemeClr val="bg1"/>
                </a:solidFill>
              </a:defRPr>
            </a:lvl1pPr>
          </a:lstStyle>
          <a:p>
            <a:r>
              <a:rPr lang="en-US"/>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bg1"/>
                </a:solidFill>
              </a:defRPr>
            </a:lvl1pPr>
          </a:lstStyle>
          <a:p>
            <a:fld id="{D8DA9DAA-006C-4F4B-980E-E3DF019B24E2}" type="slidenum">
              <a:rPr lang="en-US" smtClean="0"/>
              <a:pPr/>
              <a:t>‹#›</a:t>
            </a:fld>
            <a:endParaRPr lang="en-US"/>
          </a:p>
        </p:txBody>
      </p:sp>
      <p:sp>
        <p:nvSpPr>
          <p:cNvPr id="9" name="Graphic 22">
            <a:extLst>
              <a:ext uri="{FF2B5EF4-FFF2-40B4-BE49-F238E27FC236}">
                <a16:creationId xmlns:a16="http://schemas.microsoft.com/office/drawing/2014/main" id="{4EADA2ED-8A8C-4D17-8798-F26BF3B4CE25}"/>
              </a:ext>
            </a:extLst>
          </p:cNvPr>
          <p:cNvSpPr/>
          <p:nvPr userDrawn="1"/>
        </p:nvSpPr>
        <p:spPr>
          <a:xfrm>
            <a:off x="11202264" y="344083"/>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a:p>
        </p:txBody>
      </p:sp>
      <p:sp>
        <p:nvSpPr>
          <p:cNvPr id="11" name="Graphic 23">
            <a:extLst>
              <a:ext uri="{FF2B5EF4-FFF2-40B4-BE49-F238E27FC236}">
                <a16:creationId xmlns:a16="http://schemas.microsoft.com/office/drawing/2014/main" id="{54AB3A25-6605-4446-9E53-ACEECD25E27B}"/>
              </a:ext>
            </a:extLst>
          </p:cNvPr>
          <p:cNvSpPr/>
          <p:nvPr userDrawn="1"/>
        </p:nvSpPr>
        <p:spPr>
          <a:xfrm>
            <a:off x="11563141" y="59091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a:p>
        </p:txBody>
      </p:sp>
    </p:spTree>
    <p:extLst>
      <p:ext uri="{BB962C8B-B14F-4D97-AF65-F5344CB8AC3E}">
        <p14:creationId xmlns:p14="http://schemas.microsoft.com/office/powerpoint/2010/main" val="12226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1444752"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784848"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 name="Graphic 15">
            <a:extLst>
              <a:ext uri="{FF2B5EF4-FFF2-40B4-BE49-F238E27FC236}">
                <a16:creationId xmlns:a16="http://schemas.microsoft.com/office/drawing/2014/main" id="{D8685329-C6A1-4CB4-8AAE-150D0341F6A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2" name="Graphic 16">
            <a:extLst>
              <a:ext uri="{FF2B5EF4-FFF2-40B4-BE49-F238E27FC236}">
                <a16:creationId xmlns:a16="http://schemas.microsoft.com/office/drawing/2014/main" id="{83CE1DAA-30A3-41AE-8AE1-A7EE5C48A6F3}"/>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sp>
        <p:nvSpPr>
          <p:cNvPr id="14" name="Graphic 14">
            <a:extLst>
              <a:ext uri="{FF2B5EF4-FFF2-40B4-BE49-F238E27FC236}">
                <a16:creationId xmlns:a16="http://schemas.microsoft.com/office/drawing/2014/main" id="{065162DD-7ACB-4F9C-90DD-24C743035892}"/>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Tree>
    <p:extLst>
      <p:ext uri="{BB962C8B-B14F-4D97-AF65-F5344CB8AC3E}">
        <p14:creationId xmlns:p14="http://schemas.microsoft.com/office/powerpoint/2010/main" val="120528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r>
              <a:rPr lang="en-US"/>
              <a:t>9/3/20XX</a:t>
            </a:r>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r>
              <a:rPr lang="en-US"/>
              <a:t>Presentation Title</a:t>
            </a:r>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D8DA9DAA-006C-4F4B-980E-E3DF019B24E2}" type="slidenum">
              <a:rPr lang="en-US" smtClean="0"/>
              <a:t>‹#›</a:t>
            </a:fld>
            <a:endParaRPr lang="en-US"/>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697" r:id="rId1"/>
    <p:sldLayoutId id="2147483708" r:id="rId2"/>
    <p:sldLayoutId id="2147483717" r:id="rId3"/>
    <p:sldLayoutId id="2147483710" r:id="rId4"/>
    <p:sldLayoutId id="2147483709" r:id="rId5"/>
    <p:sldLayoutId id="2147483698" r:id="rId6"/>
    <p:sldLayoutId id="2147483713" r:id="rId7"/>
    <p:sldLayoutId id="2147483712" r:id="rId8"/>
    <p:sldLayoutId id="2147483700" r:id="rId9"/>
    <p:sldLayoutId id="2147483701" r:id="rId10"/>
    <p:sldLayoutId id="2147483716" r:id="rId11"/>
    <p:sldLayoutId id="2147483714" r:id="rId12"/>
    <p:sldLayoutId id="2147483715" r:id="rId13"/>
    <p:sldLayoutId id="2147483702" r:id="rId14"/>
    <p:sldLayoutId id="2147483703" r:id="rId15"/>
    <p:sldLayoutId id="2147483704" r:id="rId16"/>
    <p:sldLayoutId id="2147483705"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en/question-mark-question-help-2314125/" TargetMode="External"/><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 Id="rId4" Type="http://schemas.openxmlformats.org/officeDocument/2006/relationships/hyperlink" Target="https://epass.nc.gov/"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Family | Introduction to Women Gender Sexuality Studies">
            <a:extLst>
              <a:ext uri="{FF2B5EF4-FFF2-40B4-BE49-F238E27FC236}">
                <a16:creationId xmlns:a16="http://schemas.microsoft.com/office/drawing/2014/main" id="{6229C700-3468-474E-BFDD-EC7049AD6C1E}"/>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6066" b="18934"/>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2D92A843-3FA1-4DFF-99F6-47FA457D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14761" cy="6858000"/>
          </a:xfrm>
          <a:prstGeom prst="rect">
            <a:avLst/>
          </a:prstGeom>
          <a:gradFill flip="none" rotWithShape="1">
            <a:gsLst>
              <a:gs pos="100000">
                <a:schemeClr val="accent4">
                  <a:alpha val="60000"/>
                </a:schemeClr>
              </a:gs>
              <a:gs pos="0">
                <a:schemeClr val="accent2">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a:xfrm>
            <a:off x="793159" y="1377146"/>
            <a:ext cx="3672965" cy="3626217"/>
          </a:xfrm>
        </p:spPr>
        <p:txBody>
          <a:bodyPr anchor="b">
            <a:normAutofit/>
          </a:bodyPr>
          <a:lstStyle/>
          <a:p>
            <a:pPr algn="r"/>
            <a:r>
              <a:rPr lang="en-US" sz="3500" spc="400"/>
              <a:t>Work first family assistance</a:t>
            </a:r>
            <a:endParaRPr lang="en-US" sz="3500"/>
          </a:p>
        </p:txBody>
      </p:sp>
      <p:sp>
        <p:nvSpPr>
          <p:cNvPr id="3" name="Subtitle 2">
            <a:extLst>
              <a:ext uri="{FF2B5EF4-FFF2-40B4-BE49-F238E27FC236}">
                <a16:creationId xmlns:a16="http://schemas.microsoft.com/office/drawing/2014/main" id="{A5F14073-9F68-4B7E-A576-26899D58C7A9}"/>
              </a:ext>
            </a:extLst>
          </p:cNvPr>
          <p:cNvSpPr>
            <a:spLocks noGrp="1"/>
          </p:cNvSpPr>
          <p:nvPr>
            <p:ph type="subTitle" idx="1"/>
          </p:nvPr>
        </p:nvSpPr>
        <p:spPr>
          <a:xfrm>
            <a:off x="793159" y="5170453"/>
            <a:ext cx="3672963" cy="990197"/>
          </a:xfrm>
        </p:spPr>
        <p:txBody>
          <a:bodyPr>
            <a:normAutofit/>
          </a:bodyPr>
          <a:lstStyle/>
          <a:p>
            <a:r>
              <a:rPr lang="en-US" b="1"/>
              <a:t>By: La’Quanza Little</a:t>
            </a:r>
          </a:p>
          <a:p>
            <a:endParaRPr lang="en-US"/>
          </a:p>
        </p:txBody>
      </p:sp>
      <p:sp>
        <p:nvSpPr>
          <p:cNvPr id="1035"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57736" y="815001"/>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037" name="Graphic 15">
            <a:extLst>
              <a:ext uri="{FF2B5EF4-FFF2-40B4-BE49-F238E27FC236}">
                <a16:creationId xmlns:a16="http://schemas.microsoft.com/office/drawing/2014/main" id="{8550FED7-7C32-42BB-98DB-30272A633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16516" y="104429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cxnSp>
        <p:nvCxnSpPr>
          <p:cNvPr id="1039" name="Straight Connector 1038">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274341"/>
            <a:ext cx="11353800"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76986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2CA3-6835-460D-AAD8-930A25B5A357}"/>
              </a:ext>
            </a:extLst>
          </p:cNvPr>
          <p:cNvSpPr>
            <a:spLocks noGrp="1"/>
          </p:cNvSpPr>
          <p:nvPr>
            <p:ph type="title"/>
          </p:nvPr>
        </p:nvSpPr>
        <p:spPr/>
        <p:txBody>
          <a:bodyPr/>
          <a:lstStyle/>
          <a:p>
            <a:r>
              <a:rPr lang="en-US" sz="4000">
                <a:solidFill>
                  <a:srgbClr val="FFFFFF"/>
                </a:solidFill>
              </a:rPr>
              <a:t>Residency Requirements</a:t>
            </a:r>
            <a:r>
              <a:rPr lang="en-US">
                <a:solidFill>
                  <a:srgbClr val="FFFFFF"/>
                </a:solidFill>
              </a:rPr>
              <a:t>	</a:t>
            </a:r>
            <a:endParaRPr lang="en-US"/>
          </a:p>
        </p:txBody>
      </p:sp>
      <p:sp>
        <p:nvSpPr>
          <p:cNvPr id="3" name="Content Placeholder 2">
            <a:extLst>
              <a:ext uri="{FF2B5EF4-FFF2-40B4-BE49-F238E27FC236}">
                <a16:creationId xmlns:a16="http://schemas.microsoft.com/office/drawing/2014/main" id="{54D704DB-BAB0-49B2-BFCA-36FF19E69DE2}"/>
              </a:ext>
            </a:extLst>
          </p:cNvPr>
          <p:cNvSpPr>
            <a:spLocks noGrp="1"/>
          </p:cNvSpPr>
          <p:nvPr>
            <p:ph idx="1"/>
          </p:nvPr>
        </p:nvSpPr>
        <p:spPr/>
        <p:txBody>
          <a:bodyPr/>
          <a:lstStyle/>
          <a:p>
            <a:pPr marL="0" indent="0">
              <a:buNone/>
            </a:pPr>
            <a:r>
              <a:rPr lang="en-US" sz="2800"/>
              <a:t>To receive Work First Cash Assistance, a family must live in North Carolina and: </a:t>
            </a:r>
          </a:p>
          <a:p>
            <a:pPr marL="0" indent="0">
              <a:buNone/>
            </a:pPr>
            <a:endParaRPr lang="en-US"/>
          </a:p>
          <a:p>
            <a:pPr marL="514350" indent="-514350">
              <a:buAutoNum type="arabicPeriod"/>
            </a:pPr>
            <a:r>
              <a:rPr lang="en-US"/>
              <a:t>I</a:t>
            </a:r>
            <a:r>
              <a:rPr lang="en-US" sz="2800"/>
              <a:t>ntend to remain</a:t>
            </a:r>
          </a:p>
          <a:p>
            <a:pPr marL="514350" indent="-514350">
              <a:buAutoNum type="arabicPeriod"/>
            </a:pPr>
            <a:r>
              <a:rPr lang="en-US"/>
              <a:t>N</a:t>
            </a:r>
            <a:r>
              <a:rPr lang="en-US" sz="2800"/>
              <a:t>ot receive TANF benefits in another state</a:t>
            </a:r>
          </a:p>
          <a:p>
            <a:pPr marL="514350" indent="-514350">
              <a:buAutoNum type="arabicPeriod"/>
            </a:pPr>
            <a:r>
              <a:rPr lang="en-US"/>
              <a:t>B</a:t>
            </a:r>
            <a:r>
              <a:rPr lang="en-US" sz="2800"/>
              <a:t>e a homeless family with no fixed mailing address </a:t>
            </a:r>
          </a:p>
          <a:p>
            <a:pPr marL="0" indent="0">
              <a:buNone/>
            </a:pPr>
            <a:endParaRPr lang="en-US" sz="2800"/>
          </a:p>
          <a:p>
            <a:pPr marL="0" indent="0">
              <a:buNone/>
            </a:pPr>
            <a:r>
              <a:rPr lang="en-US" sz="2800" b="1" i="1">
                <a:solidFill>
                  <a:schemeClr val="accent4">
                    <a:lumMod val="60000"/>
                    <a:lumOff val="40000"/>
                  </a:schemeClr>
                </a:solidFill>
              </a:rPr>
              <a:t>***The family must apply for and receive Work First Cash Assistance in the county in which they live.***</a:t>
            </a:r>
            <a:r>
              <a:rPr lang="en-US" sz="2800" b="1">
                <a:solidFill>
                  <a:schemeClr val="accent4">
                    <a:lumMod val="60000"/>
                    <a:lumOff val="40000"/>
                  </a:schemeClr>
                </a:solidFill>
              </a:rPr>
              <a:t> </a:t>
            </a:r>
          </a:p>
          <a:p>
            <a:endParaRPr lang="en-US"/>
          </a:p>
        </p:txBody>
      </p:sp>
      <p:sp>
        <p:nvSpPr>
          <p:cNvPr id="4" name="Date Placeholder 3">
            <a:extLst>
              <a:ext uri="{FF2B5EF4-FFF2-40B4-BE49-F238E27FC236}">
                <a16:creationId xmlns:a16="http://schemas.microsoft.com/office/drawing/2014/main" id="{3B5B2A77-0563-42B7-90F2-9B9E5EF73721}"/>
              </a:ext>
            </a:extLst>
          </p:cNvPr>
          <p:cNvSpPr>
            <a:spLocks noGrp="1"/>
          </p:cNvSpPr>
          <p:nvPr>
            <p:ph type="dt" sz="half" idx="10"/>
          </p:nvPr>
        </p:nvSpPr>
        <p:spPr/>
        <p:txBody>
          <a:bodyPr/>
          <a:lstStyle/>
          <a:p>
            <a:r>
              <a:rPr lang="en-US"/>
              <a:t>06/20/2023</a:t>
            </a:r>
          </a:p>
        </p:txBody>
      </p:sp>
      <p:sp>
        <p:nvSpPr>
          <p:cNvPr id="5" name="Footer Placeholder 4">
            <a:extLst>
              <a:ext uri="{FF2B5EF4-FFF2-40B4-BE49-F238E27FC236}">
                <a16:creationId xmlns:a16="http://schemas.microsoft.com/office/drawing/2014/main" id="{D57D4E4D-44C3-4B42-BE77-35574AB71124}"/>
              </a:ext>
            </a:extLst>
          </p:cNvPr>
          <p:cNvSpPr>
            <a:spLocks noGrp="1"/>
          </p:cNvSpPr>
          <p:nvPr>
            <p:ph type="ftr" sz="quarter" idx="11"/>
          </p:nvPr>
        </p:nvSpPr>
        <p:spPr>
          <a:xfrm rot="16200000">
            <a:off x="10360361" y="838282"/>
            <a:ext cx="1609561" cy="365125"/>
          </a:xfrm>
        </p:spPr>
        <p:txBody>
          <a:bodyPr/>
          <a:lstStyle/>
          <a:p>
            <a:r>
              <a:rPr lang="en-US"/>
              <a:t>wffa</a:t>
            </a:r>
          </a:p>
        </p:txBody>
      </p:sp>
      <p:sp>
        <p:nvSpPr>
          <p:cNvPr id="6" name="Slide Number Placeholder 5">
            <a:extLst>
              <a:ext uri="{FF2B5EF4-FFF2-40B4-BE49-F238E27FC236}">
                <a16:creationId xmlns:a16="http://schemas.microsoft.com/office/drawing/2014/main" id="{7EDE0ED4-789A-4E95-B517-D8A698C607C9}"/>
              </a:ext>
            </a:extLst>
          </p:cNvPr>
          <p:cNvSpPr>
            <a:spLocks noGrp="1"/>
          </p:cNvSpPr>
          <p:nvPr>
            <p:ph type="sldNum" sz="quarter" idx="12"/>
          </p:nvPr>
        </p:nvSpPr>
        <p:spPr/>
        <p:txBody>
          <a:bodyPr/>
          <a:lstStyle/>
          <a:p>
            <a:fld id="{D8DA9DAA-006C-4F4B-980E-E3DF019B24E2}" type="slidenum">
              <a:rPr lang="en-US" smtClean="0"/>
              <a:pPr/>
              <a:t>10</a:t>
            </a:fld>
            <a:endParaRPr lang="en-US"/>
          </a:p>
        </p:txBody>
      </p:sp>
    </p:spTree>
    <p:extLst>
      <p:ext uri="{BB962C8B-B14F-4D97-AF65-F5344CB8AC3E}">
        <p14:creationId xmlns:p14="http://schemas.microsoft.com/office/powerpoint/2010/main" val="282991728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37A89-1B69-46B7-879C-6DDCEB97954E}"/>
              </a:ext>
            </a:extLst>
          </p:cNvPr>
          <p:cNvSpPr>
            <a:spLocks noGrp="1"/>
          </p:cNvSpPr>
          <p:nvPr>
            <p:ph type="title"/>
          </p:nvPr>
        </p:nvSpPr>
        <p:spPr>
          <a:xfrm>
            <a:off x="838200" y="1073889"/>
            <a:ext cx="10515600" cy="1325563"/>
          </a:xfrm>
        </p:spPr>
        <p:txBody>
          <a:bodyPr>
            <a:normAutofit/>
          </a:bodyPr>
          <a:lstStyle/>
          <a:p>
            <a:r>
              <a:rPr lang="en-US" sz="4800">
                <a:solidFill>
                  <a:schemeClr val="accent1">
                    <a:lumMod val="75000"/>
                  </a:schemeClr>
                </a:solidFill>
              </a:rPr>
              <a:t>RESIDENCY CONTINUED…</a:t>
            </a:r>
          </a:p>
        </p:txBody>
      </p:sp>
      <p:sp>
        <p:nvSpPr>
          <p:cNvPr id="3" name="Content Placeholder 2">
            <a:extLst>
              <a:ext uri="{FF2B5EF4-FFF2-40B4-BE49-F238E27FC236}">
                <a16:creationId xmlns:a16="http://schemas.microsoft.com/office/drawing/2014/main" id="{204B8E06-A07C-40F2-95EF-4B7E68530DF0}"/>
              </a:ext>
            </a:extLst>
          </p:cNvPr>
          <p:cNvSpPr>
            <a:spLocks noGrp="1"/>
          </p:cNvSpPr>
          <p:nvPr>
            <p:ph idx="1"/>
          </p:nvPr>
        </p:nvSpPr>
        <p:spPr>
          <a:xfrm>
            <a:off x="838200" y="2559271"/>
            <a:ext cx="10515600" cy="3224840"/>
          </a:xfrm>
          <a:solidFill>
            <a:schemeClr val="accent4">
              <a:lumMod val="60000"/>
              <a:lumOff val="40000"/>
            </a:schemeClr>
          </a:solidFill>
        </p:spPr>
        <p:txBody>
          <a:bodyPr vert="horz" lIns="91440" tIns="45720" rIns="91440" bIns="45720" rtlCol="0" anchor="t">
            <a:normAutofit/>
          </a:bodyPr>
          <a:lstStyle/>
          <a:p>
            <a:r>
              <a:rPr lang="en-US" sz="2800" b="1">
                <a:solidFill>
                  <a:schemeClr val="accent1">
                    <a:lumMod val="75000"/>
                  </a:schemeClr>
                </a:solidFill>
              </a:rPr>
              <a:t>In some cases, such as homelessness, verifications may not be available for the applicant to present to verify residency.</a:t>
            </a:r>
            <a:r>
              <a:rPr lang="en-US" b="1">
                <a:solidFill>
                  <a:schemeClr val="accent1">
                    <a:lumMod val="75000"/>
                  </a:schemeClr>
                </a:solidFill>
              </a:rPr>
              <a:t> </a:t>
            </a:r>
            <a:r>
              <a:rPr lang="en-US" sz="2800" b="1">
                <a:solidFill>
                  <a:schemeClr val="accent1">
                    <a:lumMod val="75000"/>
                  </a:schemeClr>
                </a:solidFill>
              </a:rPr>
              <a:t> </a:t>
            </a:r>
            <a:r>
              <a:rPr lang="en-US" b="1">
                <a:solidFill>
                  <a:schemeClr val="accent1">
                    <a:lumMod val="75000"/>
                  </a:schemeClr>
                </a:solidFill>
              </a:rPr>
              <a:t>A written</a:t>
            </a:r>
            <a:r>
              <a:rPr lang="en-US" sz="2800" b="1">
                <a:solidFill>
                  <a:schemeClr val="accent1">
                    <a:lumMod val="75000"/>
                  </a:schemeClr>
                </a:solidFill>
              </a:rPr>
              <a:t> declaration </a:t>
            </a:r>
            <a:r>
              <a:rPr lang="en-US" b="1">
                <a:solidFill>
                  <a:schemeClr val="accent1">
                    <a:lumMod val="75000"/>
                  </a:schemeClr>
                </a:solidFill>
              </a:rPr>
              <a:t>form can be provided to the applicant to be completed by </a:t>
            </a:r>
            <a:r>
              <a:rPr lang="en-US" sz="2800" b="1">
                <a:solidFill>
                  <a:schemeClr val="accent1">
                    <a:lumMod val="75000"/>
                  </a:schemeClr>
                </a:solidFill>
              </a:rPr>
              <a:t>an individual who has a social, family, or </a:t>
            </a:r>
            <a:r>
              <a:rPr lang="en-US" b="1">
                <a:solidFill>
                  <a:schemeClr val="accent1">
                    <a:lumMod val="75000"/>
                  </a:schemeClr>
                </a:solidFill>
              </a:rPr>
              <a:t>economical</a:t>
            </a:r>
            <a:r>
              <a:rPr lang="en-US" sz="2800" b="1">
                <a:solidFill>
                  <a:schemeClr val="accent1">
                    <a:lumMod val="75000"/>
                  </a:schemeClr>
                </a:solidFill>
              </a:rPr>
              <a:t> relationship with the applicant, and who has personal knowledge of the family’s intent to remain in North Carolina may be accepted.</a:t>
            </a:r>
            <a:r>
              <a:rPr lang="en-US">
                <a:solidFill>
                  <a:schemeClr val="accent1">
                    <a:lumMod val="75000"/>
                  </a:schemeClr>
                </a:solidFill>
              </a:rPr>
              <a:t> </a:t>
            </a:r>
            <a:endParaRPr lang="en-US" sz="2800" b="1">
              <a:solidFill>
                <a:schemeClr val="accent1">
                  <a:lumMod val="75000"/>
                </a:schemeClr>
              </a:solidFill>
            </a:endParaRPr>
          </a:p>
          <a:p>
            <a:endParaRPr lang="en-US"/>
          </a:p>
        </p:txBody>
      </p:sp>
      <p:sp>
        <p:nvSpPr>
          <p:cNvPr id="4" name="Slide Number Placeholder 3">
            <a:extLst>
              <a:ext uri="{FF2B5EF4-FFF2-40B4-BE49-F238E27FC236}">
                <a16:creationId xmlns:a16="http://schemas.microsoft.com/office/drawing/2014/main" id="{74A847C8-0950-479E-89A3-B385C03CDA87}"/>
              </a:ext>
            </a:extLst>
          </p:cNvPr>
          <p:cNvSpPr>
            <a:spLocks noGrp="1"/>
          </p:cNvSpPr>
          <p:nvPr>
            <p:ph type="sldNum" sz="quarter" idx="12"/>
          </p:nvPr>
        </p:nvSpPr>
        <p:spPr/>
        <p:txBody>
          <a:bodyPr/>
          <a:lstStyle/>
          <a:p>
            <a:fld id="{D8DA9DAA-006C-4F4B-980E-E3DF019B24E2}" type="slidenum">
              <a:rPr lang="en-US" smtClean="0">
                <a:solidFill>
                  <a:schemeClr val="accent2">
                    <a:lumMod val="75000"/>
                  </a:schemeClr>
                </a:solidFill>
              </a:rPr>
              <a:t>11</a:t>
            </a:fld>
            <a:endParaRPr lang="en-US">
              <a:solidFill>
                <a:schemeClr val="accent2">
                  <a:lumMod val="75000"/>
                </a:schemeClr>
              </a:solidFill>
            </a:endParaRPr>
          </a:p>
        </p:txBody>
      </p:sp>
    </p:spTree>
    <p:extLst>
      <p:ext uri="{BB962C8B-B14F-4D97-AF65-F5344CB8AC3E}">
        <p14:creationId xmlns:p14="http://schemas.microsoft.com/office/powerpoint/2010/main" val="34622867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FB28F-C9D7-439B-B863-44B4E851A0B0}"/>
              </a:ext>
            </a:extLst>
          </p:cNvPr>
          <p:cNvSpPr>
            <a:spLocks noGrp="1"/>
          </p:cNvSpPr>
          <p:nvPr>
            <p:ph type="ctrTitle"/>
          </p:nvPr>
        </p:nvSpPr>
        <p:spPr>
          <a:xfrm>
            <a:off x="6391654" y="597556"/>
            <a:ext cx="4434842" cy="977784"/>
          </a:xfrm>
        </p:spPr>
        <p:txBody>
          <a:bodyPr>
            <a:noAutofit/>
          </a:bodyPr>
          <a:lstStyle/>
          <a:p>
            <a:r>
              <a:rPr lang="en-US" sz="2000" b="1">
                <a:solidFill>
                  <a:schemeClr val="accent1">
                    <a:lumMod val="75000"/>
                  </a:schemeClr>
                </a:solidFill>
              </a:rPr>
              <a:t>WORK ELIGIBLE PARTICIPANTS:</a:t>
            </a:r>
            <a:r>
              <a:rPr lang="en-US" sz="2400" b="1">
                <a:solidFill>
                  <a:schemeClr val="accent1">
                    <a:lumMod val="75000"/>
                  </a:schemeClr>
                </a:solidFill>
              </a:rPr>
              <a:t> </a:t>
            </a:r>
            <a:r>
              <a:rPr lang="en-US" sz="2000" b="1">
                <a:solidFill>
                  <a:schemeClr val="accent1">
                    <a:lumMod val="75000"/>
                  </a:schemeClr>
                </a:solidFill>
              </a:rPr>
              <a:t>SUPPORTIVE SERVICES</a:t>
            </a:r>
            <a:endParaRPr lang="en-US" sz="2400" b="1">
              <a:solidFill>
                <a:schemeClr val="accent1">
                  <a:lumMod val="75000"/>
                </a:schemeClr>
              </a:solidFill>
            </a:endParaRPr>
          </a:p>
        </p:txBody>
      </p:sp>
      <p:sp>
        <p:nvSpPr>
          <p:cNvPr id="8" name="Subtitle 7">
            <a:extLst>
              <a:ext uri="{FF2B5EF4-FFF2-40B4-BE49-F238E27FC236}">
                <a16:creationId xmlns:a16="http://schemas.microsoft.com/office/drawing/2014/main" id="{50061247-EA4F-4DFA-AFCE-648487762CF7}"/>
              </a:ext>
            </a:extLst>
          </p:cNvPr>
          <p:cNvSpPr>
            <a:spLocks noGrp="1"/>
          </p:cNvSpPr>
          <p:nvPr>
            <p:ph type="subTitle" idx="1"/>
          </p:nvPr>
        </p:nvSpPr>
        <p:spPr/>
        <p:txBody>
          <a:bodyPr vert="horz" lIns="91440" tIns="45720" rIns="91440" bIns="45720" rtlCol="0" anchor="t">
            <a:normAutofit/>
          </a:bodyPr>
          <a:lstStyle/>
          <a:p>
            <a:pPr>
              <a:buFont typeface="Arial" panose="020B0604020202020204" pitchFamily="34" charset="0"/>
              <a:buChar char="•"/>
            </a:pPr>
            <a:r>
              <a:rPr lang="en-US" i="1">
                <a:solidFill>
                  <a:schemeClr val="accent1">
                    <a:lumMod val="75000"/>
                  </a:schemeClr>
                </a:solidFill>
                <a:latin typeface="Arial"/>
                <a:cs typeface="Arial"/>
              </a:rPr>
              <a:t>Case management with an Employment Services Social Worker</a:t>
            </a:r>
          </a:p>
          <a:p>
            <a:pPr>
              <a:buFont typeface="Arial" panose="020B0604020202020204" pitchFamily="34" charset="0"/>
              <a:buChar char="•"/>
            </a:pPr>
            <a:r>
              <a:rPr lang="en-US" sz="2000" b="0" i="1">
                <a:solidFill>
                  <a:schemeClr val="accent1">
                    <a:lumMod val="75000"/>
                  </a:schemeClr>
                </a:solidFill>
                <a:effectLst/>
                <a:latin typeface="Arial"/>
                <a:cs typeface="Arial"/>
              </a:rPr>
              <a:t>Childcare</a:t>
            </a:r>
            <a:endParaRPr lang="en-US">
              <a:solidFill>
                <a:schemeClr val="accent1">
                  <a:lumMod val="75000"/>
                </a:schemeClr>
              </a:solidFill>
              <a:latin typeface="Arial"/>
              <a:cs typeface="Arial"/>
            </a:endParaRPr>
          </a:p>
          <a:p>
            <a:pPr>
              <a:buFont typeface="Arial" panose="020B0604020202020204" pitchFamily="34" charset="0"/>
              <a:buChar char="•"/>
            </a:pPr>
            <a:r>
              <a:rPr lang="en-US" sz="2000" b="0" i="1">
                <a:solidFill>
                  <a:schemeClr val="accent1">
                    <a:lumMod val="75000"/>
                  </a:schemeClr>
                </a:solidFill>
                <a:effectLst/>
                <a:latin typeface="Arial" panose="020B0604020202020204" pitchFamily="34" charset="0"/>
              </a:rPr>
              <a:t>Transportation assistance</a:t>
            </a:r>
          </a:p>
          <a:p>
            <a:pPr>
              <a:buFont typeface="Arial" panose="020B0604020202020204" pitchFamily="34" charset="0"/>
              <a:buChar char="•"/>
            </a:pPr>
            <a:r>
              <a:rPr lang="en-US" i="1">
                <a:solidFill>
                  <a:schemeClr val="accent1">
                    <a:lumMod val="75000"/>
                  </a:schemeClr>
                </a:solidFill>
                <a:latin typeface="Arial"/>
                <a:cs typeface="Arial"/>
              </a:rPr>
              <a:t>Job Readiness/Job Searching</a:t>
            </a:r>
            <a:endParaRPr lang="en-US" sz="2000" b="0" i="1">
              <a:solidFill>
                <a:schemeClr val="accent1">
                  <a:lumMod val="75000"/>
                </a:schemeClr>
              </a:solidFill>
              <a:effectLst/>
              <a:latin typeface="Arial" panose="020B0604020202020204" pitchFamily="34" charset="0"/>
              <a:cs typeface="Arial"/>
            </a:endParaRPr>
          </a:p>
          <a:p>
            <a:pPr>
              <a:buFont typeface="Arial" panose="020B0604020202020204" pitchFamily="34" charset="0"/>
              <a:buChar char="•"/>
            </a:pPr>
            <a:r>
              <a:rPr lang="en-US" i="1">
                <a:solidFill>
                  <a:schemeClr val="accent1">
                    <a:lumMod val="75000"/>
                  </a:schemeClr>
                </a:solidFill>
                <a:latin typeface="Arial"/>
                <a:cs typeface="Arial"/>
              </a:rPr>
              <a:t>And other services that will assist the family with obtaining and maintaining employment </a:t>
            </a:r>
            <a:endParaRPr lang="en-US" sz="2000" b="0" i="1">
              <a:solidFill>
                <a:schemeClr val="accent1">
                  <a:lumMod val="75000"/>
                </a:schemeClr>
              </a:solidFill>
              <a:effectLst/>
              <a:latin typeface="Arial" panose="020B0604020202020204" pitchFamily="34" charset="0"/>
              <a:cs typeface="Arial"/>
            </a:endParaRPr>
          </a:p>
          <a:p>
            <a:pPr>
              <a:buFont typeface="Arial" panose="020B0604020202020204" pitchFamily="34" charset="0"/>
              <a:buChar char="•"/>
            </a:pPr>
            <a:endParaRPr lang="en-US" i="1">
              <a:solidFill>
                <a:schemeClr val="accent1">
                  <a:lumMod val="75000"/>
                </a:schemeClr>
              </a:solidFill>
              <a:latin typeface="Arial" panose="020B0604020202020204" pitchFamily="34" charset="0"/>
              <a:cs typeface="Arial"/>
            </a:endParaRPr>
          </a:p>
        </p:txBody>
      </p:sp>
      <p:sp>
        <p:nvSpPr>
          <p:cNvPr id="23" name="Footer Placeholder 22">
            <a:extLst>
              <a:ext uri="{FF2B5EF4-FFF2-40B4-BE49-F238E27FC236}">
                <a16:creationId xmlns:a16="http://schemas.microsoft.com/office/drawing/2014/main" id="{249ACE4E-0038-4BA2-8883-8C3F73B79C44}"/>
              </a:ext>
            </a:extLst>
          </p:cNvPr>
          <p:cNvSpPr>
            <a:spLocks noGrp="1"/>
          </p:cNvSpPr>
          <p:nvPr>
            <p:ph type="ftr" sz="quarter" idx="11"/>
          </p:nvPr>
        </p:nvSpPr>
        <p:spPr/>
        <p:txBody>
          <a:bodyPr/>
          <a:lstStyle/>
          <a:p>
            <a:r>
              <a:rPr lang="en-US"/>
              <a:t>WFFA</a:t>
            </a:r>
          </a:p>
        </p:txBody>
      </p:sp>
      <p:sp>
        <p:nvSpPr>
          <p:cNvPr id="24" name="Slide Number Placeholder 23">
            <a:extLst>
              <a:ext uri="{FF2B5EF4-FFF2-40B4-BE49-F238E27FC236}">
                <a16:creationId xmlns:a16="http://schemas.microsoft.com/office/drawing/2014/main" id="{9A686A52-7630-4675-B383-8C2AD252EC1F}"/>
              </a:ext>
            </a:extLst>
          </p:cNvPr>
          <p:cNvSpPr>
            <a:spLocks noGrp="1"/>
          </p:cNvSpPr>
          <p:nvPr>
            <p:ph type="sldNum" sz="quarter" idx="12"/>
          </p:nvPr>
        </p:nvSpPr>
        <p:spPr/>
        <p:txBody>
          <a:bodyPr/>
          <a:lstStyle/>
          <a:p>
            <a:fld id="{D8DA9DAA-006C-4F4B-980E-E3DF019B24E2}" type="slidenum">
              <a:rPr lang="en-US" smtClean="0"/>
              <a:pPr/>
              <a:t>12</a:t>
            </a:fld>
            <a:endParaRPr lang="en-US"/>
          </a:p>
        </p:txBody>
      </p:sp>
      <p:pic>
        <p:nvPicPr>
          <p:cNvPr id="13" name="Picture 12" descr="A picture containing person, dining table&#10;&#10;Description automatically generated">
            <a:extLst>
              <a:ext uri="{FF2B5EF4-FFF2-40B4-BE49-F238E27FC236}">
                <a16:creationId xmlns:a16="http://schemas.microsoft.com/office/drawing/2014/main" id="{040DD98E-F533-425E-82A8-6024C61B44AA}"/>
              </a:ext>
            </a:extLst>
          </p:cNvPr>
          <p:cNvPicPr>
            <a:picLocks noChangeAspect="1"/>
          </p:cNvPicPr>
          <p:nvPr/>
        </p:nvPicPr>
        <p:blipFill>
          <a:blip r:embed="rId2"/>
          <a:stretch>
            <a:fillRect/>
          </a:stretch>
        </p:blipFill>
        <p:spPr>
          <a:xfrm>
            <a:off x="190420" y="343472"/>
            <a:ext cx="2473292" cy="2463736"/>
          </a:xfrm>
          <a:prstGeom prst="rect">
            <a:avLst/>
          </a:prstGeom>
        </p:spPr>
      </p:pic>
      <p:pic>
        <p:nvPicPr>
          <p:cNvPr id="4098" name="Picture 2" descr="Greensboro Transit Agency | Greensboro, NC">
            <a:extLst>
              <a:ext uri="{FF2B5EF4-FFF2-40B4-BE49-F238E27FC236}">
                <a16:creationId xmlns:a16="http://schemas.microsoft.com/office/drawing/2014/main" id="{86400292-8CB1-46CF-9CF2-4A645797BF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464" y="3200400"/>
            <a:ext cx="5153246" cy="31559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earn How To Budget | A Complete Guide To Budgeting">
            <a:extLst>
              <a:ext uri="{FF2B5EF4-FFF2-40B4-BE49-F238E27FC236}">
                <a16:creationId xmlns:a16="http://schemas.microsoft.com/office/drawing/2014/main" id="{86F316E2-40CA-4F94-9130-8F38782700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0087" y="343472"/>
            <a:ext cx="2651451" cy="2463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77268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17278C5-34E8-4293-BE47-73B18483A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a:extLst>
              <a:ext uri="{FF2B5EF4-FFF2-40B4-BE49-F238E27FC236}">
                <a16:creationId xmlns:a16="http://schemas.microsoft.com/office/drawing/2014/main" id="{9A3F5928-D955-456A-97B5-AA390B8CE9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pic>
        <p:nvPicPr>
          <p:cNvPr id="7" name="Picture 6">
            <a:extLst>
              <a:ext uri="{FF2B5EF4-FFF2-40B4-BE49-F238E27FC236}">
                <a16:creationId xmlns:a16="http://schemas.microsoft.com/office/drawing/2014/main" id="{5C4F428A-945B-4C93-9239-81E070DBFADC}"/>
              </a:ext>
            </a:extLst>
          </p:cNvPr>
          <p:cNvPicPr/>
          <p:nvPr/>
        </p:nvPicPr>
        <p:blipFill rotWithShape="1">
          <a:blip r:embed="rId2">
            <a:duotone>
              <a:schemeClr val="accent1">
                <a:shade val="45000"/>
                <a:satMod val="135000"/>
              </a:schemeClr>
              <a:prstClr val="white"/>
            </a:duotone>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1476" b="12274"/>
          <a:stretch/>
        </p:blipFill>
        <p:spPr>
          <a:xfrm>
            <a:off x="-8858" y="0"/>
            <a:ext cx="12191980" cy="6858000"/>
          </a:xfrm>
          <a:prstGeom prst="rect">
            <a:avLst/>
          </a:prstGeom>
        </p:spPr>
      </p:pic>
      <p:sp>
        <p:nvSpPr>
          <p:cNvPr id="2" name="Title 1">
            <a:extLst>
              <a:ext uri="{FF2B5EF4-FFF2-40B4-BE49-F238E27FC236}">
                <a16:creationId xmlns:a16="http://schemas.microsoft.com/office/drawing/2014/main" id="{61F6E521-3333-4C78-BE06-8A695037F7DE}"/>
              </a:ext>
            </a:extLst>
          </p:cNvPr>
          <p:cNvSpPr>
            <a:spLocks noGrp="1"/>
          </p:cNvSpPr>
          <p:nvPr>
            <p:ph type="ctrTitle"/>
          </p:nvPr>
        </p:nvSpPr>
        <p:spPr>
          <a:xfrm>
            <a:off x="-233916" y="413317"/>
            <a:ext cx="9282223" cy="1935677"/>
          </a:xfrm>
        </p:spPr>
        <p:txBody>
          <a:bodyPr anchor="b">
            <a:normAutofit/>
          </a:bodyPr>
          <a:lstStyle/>
          <a:p>
            <a:r>
              <a:rPr lang="en-US" sz="8800" kern="1200">
                <a:solidFill>
                  <a:schemeClr val="accent1">
                    <a:lumMod val="75000"/>
                  </a:schemeClr>
                </a:solidFill>
                <a:latin typeface="+mj-lt"/>
                <a:ea typeface="+mj-ea"/>
                <a:cs typeface="+mj-cs"/>
              </a:rPr>
              <a:t>Questions?</a:t>
            </a:r>
            <a:endParaRPr lang="en-US" sz="8800">
              <a:solidFill>
                <a:schemeClr val="accent1">
                  <a:lumMod val="75000"/>
                </a:schemeClr>
              </a:solidFill>
            </a:endParaRPr>
          </a:p>
        </p:txBody>
      </p:sp>
      <p:cxnSp>
        <p:nvCxnSpPr>
          <p:cNvPr id="23" name="Straight Connector 22">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8453437"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25"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954" y="2875093"/>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7"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3734" y="31043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29"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414" y="361953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0" name="Slide Number Placeholder 3">
            <a:extLst>
              <a:ext uri="{FF2B5EF4-FFF2-40B4-BE49-F238E27FC236}">
                <a16:creationId xmlns:a16="http://schemas.microsoft.com/office/drawing/2014/main" id="{07791296-DA2D-4647-A313-DCE28CD9362E}"/>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8DA9DAA-006C-4F4B-980E-E3DF019B24E2}" type="slidenum">
              <a:rPr lang="en-US" sz="1200" b="1" smtClean="0">
                <a:solidFill>
                  <a:schemeClr val="accent2">
                    <a:lumMod val="75000"/>
                  </a:schemeClr>
                </a:solidFill>
              </a:rPr>
              <a:pPr algn="r"/>
              <a:t>13</a:t>
            </a:fld>
            <a:endParaRPr lang="en-US" sz="1200" b="1">
              <a:solidFill>
                <a:schemeClr val="accent2">
                  <a:lumMod val="75000"/>
                </a:schemeClr>
              </a:solidFill>
            </a:endParaRPr>
          </a:p>
        </p:txBody>
      </p:sp>
    </p:spTree>
    <p:extLst>
      <p:ext uri="{BB962C8B-B14F-4D97-AF65-F5344CB8AC3E}">
        <p14:creationId xmlns:p14="http://schemas.microsoft.com/office/powerpoint/2010/main" val="151373954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692474E6-3035-46B8-9C05-9B4204E8ED39}"/>
              </a:ext>
            </a:extLst>
          </p:cNvPr>
          <p:cNvSpPr>
            <a:spLocks noGrp="1"/>
          </p:cNvSpPr>
          <p:nvPr>
            <p:ph type="dt" sz="half" idx="10"/>
          </p:nvPr>
        </p:nvSpPr>
        <p:spPr/>
        <p:txBody>
          <a:bodyPr/>
          <a:lstStyle/>
          <a:p>
            <a:r>
              <a:rPr lang="en-US"/>
              <a:t>06/20/2023</a:t>
            </a:r>
          </a:p>
        </p:txBody>
      </p:sp>
      <p:sp>
        <p:nvSpPr>
          <p:cNvPr id="24" name="Slide Number Placeholder 23">
            <a:extLst>
              <a:ext uri="{FF2B5EF4-FFF2-40B4-BE49-F238E27FC236}">
                <a16:creationId xmlns:a16="http://schemas.microsoft.com/office/drawing/2014/main" id="{5D838446-B95D-4AB7-B8CA-D5804BB79A11}"/>
              </a:ext>
            </a:extLst>
          </p:cNvPr>
          <p:cNvSpPr>
            <a:spLocks noGrp="1"/>
          </p:cNvSpPr>
          <p:nvPr>
            <p:ph type="sldNum" sz="quarter" idx="12"/>
          </p:nvPr>
        </p:nvSpPr>
        <p:spPr>
          <a:xfrm>
            <a:off x="8933986" y="6306684"/>
            <a:ext cx="2743200" cy="365125"/>
          </a:xfrm>
        </p:spPr>
        <p:txBody>
          <a:bodyPr/>
          <a:lstStyle/>
          <a:p>
            <a:fld id="{D8DA9DAA-006C-4F4B-980E-E3DF019B24E2}" type="slidenum">
              <a:rPr lang="en-US" smtClean="0"/>
              <a:pPr/>
              <a:t>14</a:t>
            </a:fld>
            <a:endParaRPr lang="en-US"/>
          </a:p>
        </p:txBody>
      </p:sp>
      <p:sp>
        <p:nvSpPr>
          <p:cNvPr id="23" name="Footer Placeholder 22">
            <a:extLst>
              <a:ext uri="{FF2B5EF4-FFF2-40B4-BE49-F238E27FC236}">
                <a16:creationId xmlns:a16="http://schemas.microsoft.com/office/drawing/2014/main" id="{DE8D546E-0F46-4CC0-B2B1-8B2430D00C0C}"/>
              </a:ext>
            </a:extLst>
          </p:cNvPr>
          <p:cNvSpPr>
            <a:spLocks noGrp="1"/>
          </p:cNvSpPr>
          <p:nvPr>
            <p:ph type="ftr" sz="quarter" idx="11"/>
          </p:nvPr>
        </p:nvSpPr>
        <p:spPr/>
        <p:txBody>
          <a:bodyPr/>
          <a:lstStyle/>
          <a:p>
            <a:r>
              <a:rPr lang="en-US"/>
              <a:t>WORK FIRST FAMILY ASSISTANCE</a:t>
            </a:r>
          </a:p>
        </p:txBody>
      </p:sp>
      <p:pic>
        <p:nvPicPr>
          <p:cNvPr id="9" name="Picture Placeholder 8" descr="mountains at sunset">
            <a:extLst>
              <a:ext uri="{FF2B5EF4-FFF2-40B4-BE49-F238E27FC236}">
                <a16:creationId xmlns:a16="http://schemas.microsoft.com/office/drawing/2014/main" id="{C82DA925-978C-48A9-98AD-0653B7A3D2D9}"/>
              </a:ext>
            </a:extLst>
          </p:cNvPr>
          <p:cNvPicPr>
            <a:picLocks noGrp="1" noChangeAspect="1"/>
          </p:cNvPicPr>
          <p:nvPr>
            <p:ph type="pic" sz="quarter" idx="14"/>
          </p:nvPr>
        </p:nvPicPr>
        <p:blipFill rotWithShape="1">
          <a:blip r:embed="rId2"/>
          <a:srcRect t="41" b="41"/>
          <a:stretch/>
        </p:blipFill>
        <p:spPr/>
      </p:pic>
      <p:pic>
        <p:nvPicPr>
          <p:cNvPr id="11" name="Picture Placeholder 10" descr="mountains at sunset">
            <a:extLst>
              <a:ext uri="{FF2B5EF4-FFF2-40B4-BE49-F238E27FC236}">
                <a16:creationId xmlns:a16="http://schemas.microsoft.com/office/drawing/2014/main" id="{E63B7C3F-04A4-43F6-881D-FA11061CBAFA}"/>
              </a:ext>
            </a:extLst>
          </p:cNvPr>
          <p:cNvPicPr>
            <a:picLocks noGrp="1" noChangeAspect="1"/>
          </p:cNvPicPr>
          <p:nvPr>
            <p:ph type="pic" sz="quarter" idx="15"/>
          </p:nvPr>
        </p:nvPicPr>
        <p:blipFill rotWithShape="1">
          <a:blip r:embed="rId3"/>
          <a:srcRect t="347" b="347"/>
          <a:stretch/>
        </p:blipFill>
        <p:spPr/>
      </p:pic>
      <p:sp>
        <p:nvSpPr>
          <p:cNvPr id="6" name="Title 5">
            <a:extLst>
              <a:ext uri="{FF2B5EF4-FFF2-40B4-BE49-F238E27FC236}">
                <a16:creationId xmlns:a16="http://schemas.microsoft.com/office/drawing/2014/main" id="{FF777B66-94CB-491C-AC6B-BDAC98E21D57}"/>
              </a:ext>
            </a:extLst>
          </p:cNvPr>
          <p:cNvSpPr>
            <a:spLocks noGrp="1"/>
          </p:cNvSpPr>
          <p:nvPr>
            <p:ph type="title"/>
          </p:nvPr>
        </p:nvSpPr>
        <p:spPr/>
        <p:txBody>
          <a:bodyPr/>
          <a:lstStyle/>
          <a:p>
            <a:r>
              <a:rPr lang="en-US"/>
              <a:t>Thank you</a:t>
            </a:r>
          </a:p>
        </p:txBody>
      </p:sp>
      <p:sp>
        <p:nvSpPr>
          <p:cNvPr id="7" name="Text Placeholder 6">
            <a:extLst>
              <a:ext uri="{FF2B5EF4-FFF2-40B4-BE49-F238E27FC236}">
                <a16:creationId xmlns:a16="http://schemas.microsoft.com/office/drawing/2014/main" id="{42AF1107-8D35-4E35-93C7-D3640946F742}"/>
              </a:ext>
            </a:extLst>
          </p:cNvPr>
          <p:cNvSpPr>
            <a:spLocks noGrp="1"/>
          </p:cNvSpPr>
          <p:nvPr>
            <p:ph type="body" sz="quarter" idx="13"/>
          </p:nvPr>
        </p:nvSpPr>
        <p:spPr>
          <a:xfrm>
            <a:off x="5760720" y="3127248"/>
            <a:ext cx="6052052" cy="1124712"/>
          </a:xfrm>
        </p:spPr>
        <p:txBody>
          <a:bodyPr/>
          <a:lstStyle/>
          <a:p>
            <a:r>
              <a:rPr lang="en-US" sz="1800">
                <a:solidFill>
                  <a:schemeClr val="bg1"/>
                </a:solidFill>
              </a:rPr>
              <a:t>If you have any additional questions, please contact Kelly Richardson at krichar0@guilfordcountync.gov</a:t>
            </a:r>
          </a:p>
          <a:p>
            <a:endParaRPr lang="en-US"/>
          </a:p>
        </p:txBody>
      </p:sp>
      <p:pic>
        <p:nvPicPr>
          <p:cNvPr id="15" name="Picture Placeholder 14" descr="mountains under near dusk sky">
            <a:extLst>
              <a:ext uri="{FF2B5EF4-FFF2-40B4-BE49-F238E27FC236}">
                <a16:creationId xmlns:a16="http://schemas.microsoft.com/office/drawing/2014/main" id="{3D15FDC1-74B5-4FD8-BD17-0E2502C411A6}"/>
              </a:ext>
            </a:extLst>
          </p:cNvPr>
          <p:cNvPicPr>
            <a:picLocks noGrp="1" noChangeAspect="1"/>
          </p:cNvPicPr>
          <p:nvPr>
            <p:ph type="pic" sz="quarter" idx="17"/>
          </p:nvPr>
        </p:nvPicPr>
        <p:blipFill rotWithShape="1">
          <a:blip r:embed="rId4"/>
          <a:srcRect l="16" r="16"/>
          <a:stretch/>
        </p:blipFill>
        <p:spPr/>
      </p:pic>
      <p:pic>
        <p:nvPicPr>
          <p:cNvPr id="13" name="Picture Placeholder 12" descr="mountains under the night sky just before dawn">
            <a:extLst>
              <a:ext uri="{FF2B5EF4-FFF2-40B4-BE49-F238E27FC236}">
                <a16:creationId xmlns:a16="http://schemas.microsoft.com/office/drawing/2014/main" id="{E02C4914-F076-4415-9C5D-A9BDB6CC6110}"/>
              </a:ext>
            </a:extLst>
          </p:cNvPr>
          <p:cNvPicPr>
            <a:picLocks noGrp="1" noChangeAspect="1"/>
          </p:cNvPicPr>
          <p:nvPr>
            <p:ph type="pic" sz="quarter" idx="16"/>
          </p:nvPr>
        </p:nvPicPr>
        <p:blipFill rotWithShape="1">
          <a:blip r:embed="rId5"/>
          <a:srcRect t="108" b="108"/>
          <a:stretch/>
        </p:blipFill>
        <p:spPr/>
      </p:pic>
    </p:spTree>
    <p:extLst>
      <p:ext uri="{BB962C8B-B14F-4D97-AF65-F5344CB8AC3E}">
        <p14:creationId xmlns:p14="http://schemas.microsoft.com/office/powerpoint/2010/main" val="9273131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DBBC93-70DF-4E4E-98E3-08124185AB18}"/>
              </a:ext>
            </a:extLst>
          </p:cNvPr>
          <p:cNvSpPr>
            <a:spLocks noGrp="1"/>
          </p:cNvSpPr>
          <p:nvPr>
            <p:ph type="title"/>
          </p:nvPr>
        </p:nvSpPr>
        <p:spPr/>
        <p:txBody>
          <a:bodyPr/>
          <a:lstStyle/>
          <a:p>
            <a:r>
              <a:rPr lang="en-US" b="1" cap="all" spc="400">
                <a:solidFill>
                  <a:schemeClr val="bg1"/>
                </a:solidFill>
                <a:latin typeface="+mn-lt"/>
              </a:rPr>
              <a:t>Agenda</a:t>
            </a:r>
            <a:endParaRPr lang="en-US"/>
          </a:p>
        </p:txBody>
      </p:sp>
      <p:sp>
        <p:nvSpPr>
          <p:cNvPr id="4" name="Text Placeholder 3">
            <a:extLst>
              <a:ext uri="{FF2B5EF4-FFF2-40B4-BE49-F238E27FC236}">
                <a16:creationId xmlns:a16="http://schemas.microsoft.com/office/drawing/2014/main" id="{65DE74E9-AA78-46C1-845A-0B72FA8AF35E}"/>
              </a:ext>
            </a:extLst>
          </p:cNvPr>
          <p:cNvSpPr>
            <a:spLocks noGrp="1"/>
          </p:cNvSpPr>
          <p:nvPr>
            <p:ph type="body" sz="quarter" idx="13"/>
          </p:nvPr>
        </p:nvSpPr>
        <p:spPr/>
        <p:txBody>
          <a:bodyPr/>
          <a:lstStyle/>
          <a:p>
            <a:pPr marL="285750" indent="-285750" algn="r">
              <a:buFont typeface="Arial" panose="020B0604020202020204" pitchFamily="34" charset="0"/>
              <a:buChar char="•"/>
            </a:pPr>
            <a:r>
              <a:rPr lang="en-US" sz="1800" b="1">
                <a:solidFill>
                  <a:schemeClr val="bg1"/>
                </a:solidFill>
              </a:rPr>
              <a:t>What is Work First Family Assistance</a:t>
            </a:r>
          </a:p>
          <a:p>
            <a:pPr marL="285750" indent="-285750" algn="r">
              <a:buFont typeface="Arial" panose="020B0604020202020204" pitchFamily="34" charset="0"/>
              <a:buChar char="•"/>
            </a:pPr>
            <a:r>
              <a:rPr lang="en-US" b="1"/>
              <a:t>How to Apply</a:t>
            </a:r>
          </a:p>
          <a:p>
            <a:pPr marL="285750" indent="-285750">
              <a:buFont typeface="Arial" panose="020B0604020202020204" pitchFamily="34" charset="0"/>
              <a:buChar char="•"/>
            </a:pPr>
            <a:r>
              <a:rPr lang="en-US" b="1"/>
              <a:t>Who May Apply</a:t>
            </a:r>
          </a:p>
          <a:p>
            <a:pPr marL="285750" indent="-285750">
              <a:buFont typeface="Arial" panose="020B0604020202020204" pitchFamily="34" charset="0"/>
              <a:buChar char="•"/>
            </a:pPr>
            <a:r>
              <a:rPr lang="en-US" b="1"/>
              <a:t>Eligibility Requirements</a:t>
            </a:r>
          </a:p>
          <a:p>
            <a:pPr marL="285750" indent="-285750">
              <a:buFont typeface="Arial" panose="020B0604020202020204" pitchFamily="34" charset="0"/>
              <a:buChar char="•"/>
            </a:pPr>
            <a:r>
              <a:rPr lang="en-US" sz="1800" b="1">
                <a:solidFill>
                  <a:schemeClr val="bg1"/>
                </a:solidFill>
              </a:rPr>
              <a:t>Support </a:t>
            </a:r>
            <a:r>
              <a:rPr lang="en-US" b="1"/>
              <a:t>S</a:t>
            </a:r>
            <a:r>
              <a:rPr lang="en-US" sz="1800" b="1">
                <a:solidFill>
                  <a:schemeClr val="bg1"/>
                </a:solidFill>
              </a:rPr>
              <a:t>ervices</a:t>
            </a:r>
          </a:p>
          <a:p>
            <a:pPr marL="285750" indent="-285750" algn="r">
              <a:buFont typeface="Arial" panose="020B0604020202020204" pitchFamily="34" charset="0"/>
              <a:buChar char="•"/>
            </a:pPr>
            <a:r>
              <a:rPr lang="en-US" b="1"/>
              <a:t>QA</a:t>
            </a:r>
            <a:endParaRPr lang="en-US" sz="1800" b="1">
              <a:solidFill>
                <a:schemeClr val="bg1"/>
              </a:solidFill>
            </a:endParaRPr>
          </a:p>
        </p:txBody>
      </p:sp>
      <p:pic>
        <p:nvPicPr>
          <p:cNvPr id="6" name="Picture Placeholder 5" descr="mountains at sunset">
            <a:extLst>
              <a:ext uri="{FF2B5EF4-FFF2-40B4-BE49-F238E27FC236}">
                <a16:creationId xmlns:a16="http://schemas.microsoft.com/office/drawing/2014/main" id="{4642631A-6ABE-41EA-A308-9CF1230F1421}"/>
              </a:ext>
            </a:extLst>
          </p:cNvPr>
          <p:cNvPicPr>
            <a:picLocks noGrp="1" noChangeAspect="1"/>
          </p:cNvPicPr>
          <p:nvPr>
            <p:ph type="pic" sz="quarter" idx="14"/>
          </p:nvPr>
        </p:nvPicPr>
        <p:blipFill rotWithShape="1">
          <a:blip r:embed="rId2"/>
          <a:srcRect/>
          <a:stretch/>
        </p:blipFill>
        <p:spPr/>
      </p:pic>
      <p:sp>
        <p:nvSpPr>
          <p:cNvPr id="7" name="Date Placeholder 6">
            <a:extLst>
              <a:ext uri="{FF2B5EF4-FFF2-40B4-BE49-F238E27FC236}">
                <a16:creationId xmlns:a16="http://schemas.microsoft.com/office/drawing/2014/main" id="{05C25F72-F9A7-42F9-9720-0801ED77D4D1}"/>
              </a:ext>
            </a:extLst>
          </p:cNvPr>
          <p:cNvSpPr>
            <a:spLocks noGrp="1"/>
          </p:cNvSpPr>
          <p:nvPr>
            <p:ph type="dt" sz="half" idx="10"/>
          </p:nvPr>
        </p:nvSpPr>
        <p:spPr/>
        <p:txBody>
          <a:bodyPr/>
          <a:lstStyle/>
          <a:p>
            <a:r>
              <a:rPr lang="en-US"/>
              <a:t>06/20/2023</a:t>
            </a:r>
          </a:p>
        </p:txBody>
      </p:sp>
      <p:sp>
        <p:nvSpPr>
          <p:cNvPr id="8" name="Footer Placeholder 7">
            <a:extLst>
              <a:ext uri="{FF2B5EF4-FFF2-40B4-BE49-F238E27FC236}">
                <a16:creationId xmlns:a16="http://schemas.microsoft.com/office/drawing/2014/main" id="{AEEDFC2F-FF0A-4EC9-A0BB-0AA2B1E6BA4A}"/>
              </a:ext>
            </a:extLst>
          </p:cNvPr>
          <p:cNvSpPr>
            <a:spLocks noGrp="1"/>
          </p:cNvSpPr>
          <p:nvPr>
            <p:ph type="ftr" sz="quarter" idx="11"/>
          </p:nvPr>
        </p:nvSpPr>
        <p:spPr>
          <a:xfrm rot="16200000">
            <a:off x="-675788" y="2023268"/>
            <a:ext cx="3033437" cy="365125"/>
          </a:xfrm>
        </p:spPr>
        <p:txBody>
          <a:bodyPr/>
          <a:lstStyle/>
          <a:p>
            <a:r>
              <a:rPr lang="en-US"/>
              <a:t>WORK FIRST FAMILY ASSISTANCE</a:t>
            </a:r>
          </a:p>
        </p:txBody>
      </p:sp>
      <p:sp>
        <p:nvSpPr>
          <p:cNvPr id="9" name="Slide Number Placeholder 8">
            <a:extLst>
              <a:ext uri="{FF2B5EF4-FFF2-40B4-BE49-F238E27FC236}">
                <a16:creationId xmlns:a16="http://schemas.microsoft.com/office/drawing/2014/main" id="{6DCF8D89-56D9-4E2B-9838-07DFB6E9D2BB}"/>
              </a:ext>
            </a:extLst>
          </p:cNvPr>
          <p:cNvSpPr>
            <a:spLocks noGrp="1"/>
          </p:cNvSpPr>
          <p:nvPr>
            <p:ph type="sldNum" sz="quarter" idx="12"/>
          </p:nvPr>
        </p:nvSpPr>
        <p:spPr>
          <a:xfrm>
            <a:off x="8588297" y="6238029"/>
            <a:ext cx="2743200" cy="365125"/>
          </a:xfrm>
        </p:spPr>
        <p:txBody>
          <a:bodyPr/>
          <a:lstStyle/>
          <a:p>
            <a:fld id="{D8DA9DAA-006C-4F4B-980E-E3DF019B24E2}" type="slidenum">
              <a:rPr lang="en-US" smtClean="0"/>
              <a:pPr/>
              <a:t>2</a:t>
            </a:fld>
            <a:endParaRPr lang="en-US"/>
          </a:p>
        </p:txBody>
      </p:sp>
    </p:spTree>
    <p:extLst>
      <p:ext uri="{BB962C8B-B14F-4D97-AF65-F5344CB8AC3E}">
        <p14:creationId xmlns:p14="http://schemas.microsoft.com/office/powerpoint/2010/main" val="161359806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5408798-0DB3-46BF-880E-7BB904D700F6}"/>
              </a:ext>
            </a:extLst>
          </p:cNvPr>
          <p:cNvSpPr>
            <a:spLocks noGrp="1"/>
          </p:cNvSpPr>
          <p:nvPr>
            <p:ph type="subTitle" idx="1"/>
          </p:nvPr>
        </p:nvSpPr>
        <p:spPr>
          <a:xfrm>
            <a:off x="112918" y="169271"/>
            <a:ext cx="11891240" cy="1585101"/>
          </a:xfrm>
        </p:spPr>
        <p:txBody>
          <a:bodyPr>
            <a:normAutofit/>
          </a:bodyPr>
          <a:lstStyle/>
          <a:p>
            <a:r>
              <a:rPr lang="en-US" sz="3600" b="1">
                <a:solidFill>
                  <a:schemeClr val="accent4">
                    <a:lumMod val="60000"/>
                    <a:lumOff val="40000"/>
                  </a:schemeClr>
                </a:solidFill>
              </a:rPr>
              <a:t>Work First Family Assistance</a:t>
            </a:r>
          </a:p>
        </p:txBody>
      </p:sp>
      <p:graphicFrame>
        <p:nvGraphicFramePr>
          <p:cNvPr id="6" name="TextBox 6">
            <a:extLst>
              <a:ext uri="{FF2B5EF4-FFF2-40B4-BE49-F238E27FC236}">
                <a16:creationId xmlns:a16="http://schemas.microsoft.com/office/drawing/2014/main" id="{705E4880-6B2B-4D13-AFB8-DCC2FDFE0A0B}"/>
              </a:ext>
            </a:extLst>
          </p:cNvPr>
          <p:cNvGraphicFramePr/>
          <p:nvPr>
            <p:extLst>
              <p:ext uri="{D42A27DB-BD31-4B8C-83A1-F6EECF244321}">
                <p14:modId xmlns:p14="http://schemas.microsoft.com/office/powerpoint/2010/main" val="3369788869"/>
              </p:ext>
            </p:extLst>
          </p:nvPr>
        </p:nvGraphicFramePr>
        <p:xfrm>
          <a:off x="857956" y="1196621"/>
          <a:ext cx="10495844" cy="5023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C243022-08A2-479C-B825-E9337AD0969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8DA9DAA-006C-4F4B-980E-E3DF019B24E2}" type="slidenum">
              <a:rPr lang="en-US" sz="1200" b="1" smtClean="0">
                <a:solidFill>
                  <a:schemeClr val="bg1"/>
                </a:solidFill>
              </a:rPr>
              <a:pPr algn="r"/>
              <a:t>3</a:t>
            </a:fld>
            <a:endParaRPr lang="en-US" sz="1200" b="1">
              <a:solidFill>
                <a:schemeClr val="bg1"/>
              </a:solidFill>
            </a:endParaRPr>
          </a:p>
        </p:txBody>
      </p:sp>
    </p:spTree>
    <p:extLst>
      <p:ext uri="{BB962C8B-B14F-4D97-AF65-F5344CB8AC3E}">
        <p14:creationId xmlns:p14="http://schemas.microsoft.com/office/powerpoint/2010/main" val="222788251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EAC641-389E-4E8D-8DF2-73C754A4C917}"/>
              </a:ext>
            </a:extLst>
          </p:cNvPr>
          <p:cNvSpPr>
            <a:spLocks noGrp="1"/>
          </p:cNvSpPr>
          <p:nvPr>
            <p:ph type="title"/>
          </p:nvPr>
        </p:nvSpPr>
        <p:spPr>
          <a:xfrm>
            <a:off x="838200" y="698643"/>
            <a:ext cx="5243394" cy="1672024"/>
          </a:xfrm>
        </p:spPr>
        <p:txBody>
          <a:bodyPr anchor="t">
            <a:normAutofit/>
          </a:bodyPr>
          <a:lstStyle/>
          <a:p>
            <a:r>
              <a:rPr lang="en-US" sz="5100">
                <a:solidFill>
                  <a:schemeClr val="accent1">
                    <a:lumMod val="75000"/>
                  </a:schemeClr>
                </a:solidFill>
              </a:rPr>
              <a:t>WFFA BENEFIT AMOUNT</a:t>
            </a:r>
          </a:p>
        </p:txBody>
      </p:sp>
      <p:cxnSp>
        <p:nvCxnSpPr>
          <p:cNvPr id="34" name="Straight Connector 3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81934"/>
            <a:ext cx="0" cy="6476066"/>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6"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5948"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4"/>
          </a:solidFill>
          <a:ln w="603" cap="flat">
            <a:noFill/>
            <a:prstDash val="solid"/>
            <a:miter/>
          </a:ln>
        </p:spPr>
        <p:txBody>
          <a:bodyPr rtlCol="0" anchor="ctr"/>
          <a:lstStyle/>
          <a:p>
            <a:endParaRPr lang="en-US"/>
          </a:p>
        </p:txBody>
      </p:sp>
      <p:sp>
        <p:nvSpPr>
          <p:cNvPr id="3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4728"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solidFill>
          <a:ln w="422" cap="flat">
            <a:noFill/>
            <a:prstDash val="solid"/>
            <a:miter/>
          </a:ln>
        </p:spPr>
        <p:txBody>
          <a:bodyPr rtlCol="0" anchor="ctr"/>
          <a:lstStyle/>
          <a:p>
            <a:endParaRPr lang="en-US"/>
          </a:p>
        </p:txBody>
      </p:sp>
      <p:sp>
        <p:nvSpPr>
          <p:cNvPr id="40"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408"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4"/>
          </a:solidFill>
          <a:ln w="610" cap="flat">
            <a:noFill/>
            <a:prstDash val="solid"/>
            <a:miter/>
          </a:ln>
        </p:spPr>
        <p:txBody>
          <a:bodyPr rtlCol="0" anchor="ctr"/>
          <a:lstStyle/>
          <a:p>
            <a:endParaRPr lang="en-US"/>
          </a:p>
        </p:txBody>
      </p:sp>
      <p:pic>
        <p:nvPicPr>
          <p:cNvPr id="14" name="Picture 13" descr="How Much Money Is in the World Right Now? | GOBankingRates">
            <a:extLst>
              <a:ext uri="{FF2B5EF4-FFF2-40B4-BE49-F238E27FC236}">
                <a16:creationId xmlns:a16="http://schemas.microsoft.com/office/drawing/2014/main" id="{E79B0464-E2AA-4B1F-B49B-D07A911213A0}"/>
              </a:ext>
            </a:extLst>
          </p:cNvPr>
          <p:cNvPicPr/>
          <p:nvPr/>
        </p:nvPicPr>
        <p:blipFill rotWithShape="1">
          <a:blip r:embed="rId2">
            <a:extLst>
              <a:ext uri="{28A0092B-C50C-407E-A947-70E740481C1C}">
                <a14:useLocalDpi xmlns:a14="http://schemas.microsoft.com/office/drawing/2010/main" val="0"/>
              </a:ext>
            </a:extLst>
          </a:blip>
          <a:srcRect l="1959" r="-1" b="-1"/>
          <a:stretch/>
        </p:blipFill>
        <p:spPr bwMode="auto">
          <a:xfrm>
            <a:off x="838200" y="3003053"/>
            <a:ext cx="5243391" cy="2994972"/>
          </a:xfrm>
          <a:prstGeom prst="rect">
            <a:avLst/>
          </a:prstGeom>
          <a:noFill/>
        </p:spPr>
      </p:pic>
      <p:sp>
        <p:nvSpPr>
          <p:cNvPr id="42" name="Rectangle 41">
            <a:extLst>
              <a:ext uri="{FF2B5EF4-FFF2-40B4-BE49-F238E27FC236}">
                <a16:creationId xmlns:a16="http://schemas.microsoft.com/office/drawing/2014/main" id="{2CA8D992-BB3F-47CD-BA18-71D545392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3000055"/>
            <a:ext cx="5243390" cy="2997970"/>
          </a:xfrm>
          <a:prstGeom prst="rect">
            <a:avLst/>
          </a:prstGeom>
          <a:gradFill flip="none" rotWithShape="1">
            <a:gsLst>
              <a:gs pos="100000">
                <a:schemeClr val="accent4">
                  <a:alpha val="20000"/>
                </a:schemeClr>
              </a:gs>
              <a:gs pos="0">
                <a:schemeClr val="accent2">
                  <a:alpha val="5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1A6712B9-2AB6-4744-9B34-07AD077EE489}"/>
              </a:ext>
            </a:extLst>
          </p:cNvPr>
          <p:cNvSpPr>
            <a:spLocks noGrp="1"/>
          </p:cNvSpPr>
          <p:nvPr>
            <p:ph idx="1"/>
          </p:nvPr>
        </p:nvSpPr>
        <p:spPr>
          <a:xfrm>
            <a:off x="7319353" y="2289655"/>
            <a:ext cx="4124758" cy="3000055"/>
          </a:xfrm>
        </p:spPr>
        <p:txBody>
          <a:bodyPr anchor="ctr">
            <a:normAutofit/>
          </a:bodyPr>
          <a:lstStyle/>
          <a:p>
            <a:pPr marL="0" indent="0">
              <a:buNone/>
            </a:pPr>
            <a:endParaRPr lang="en-US" sz="1600" b="1">
              <a:solidFill>
                <a:schemeClr val="accent1">
                  <a:lumMod val="75000"/>
                </a:schemeClr>
              </a:solidFill>
            </a:endParaRPr>
          </a:p>
          <a:p>
            <a:pPr marL="514350" indent="-514350">
              <a:buAutoNum type="arabicPlain"/>
            </a:pPr>
            <a:r>
              <a:rPr lang="en-US" sz="1800">
                <a:solidFill>
                  <a:schemeClr val="accent1">
                    <a:lumMod val="75000"/>
                  </a:schemeClr>
                </a:solidFill>
              </a:rPr>
              <a:t>                                     $181</a:t>
            </a:r>
          </a:p>
          <a:p>
            <a:pPr marL="514350" indent="-514350">
              <a:buAutoNum type="arabicPlain"/>
            </a:pPr>
            <a:r>
              <a:rPr lang="en-US" sz="1800">
                <a:solidFill>
                  <a:schemeClr val="accent1">
                    <a:lumMod val="75000"/>
                  </a:schemeClr>
                </a:solidFill>
              </a:rPr>
              <a:t>                                     $236</a:t>
            </a:r>
          </a:p>
          <a:p>
            <a:pPr marL="514350" indent="-514350">
              <a:buAutoNum type="arabicPlain"/>
            </a:pPr>
            <a:r>
              <a:rPr lang="en-US" sz="1800">
                <a:solidFill>
                  <a:schemeClr val="accent1">
                    <a:lumMod val="75000"/>
                  </a:schemeClr>
                </a:solidFill>
              </a:rPr>
              <a:t>                                     $272</a:t>
            </a:r>
          </a:p>
          <a:p>
            <a:pPr marL="514350" indent="-514350">
              <a:buAutoNum type="arabicPlain"/>
            </a:pPr>
            <a:r>
              <a:rPr lang="en-US" sz="1800">
                <a:solidFill>
                  <a:schemeClr val="accent1">
                    <a:lumMod val="75000"/>
                  </a:schemeClr>
                </a:solidFill>
              </a:rPr>
              <a:t>                                     $297</a:t>
            </a:r>
          </a:p>
          <a:p>
            <a:pPr marL="514350" indent="-514350">
              <a:buAutoNum type="arabicPlain"/>
            </a:pPr>
            <a:r>
              <a:rPr lang="en-US" sz="1800">
                <a:solidFill>
                  <a:schemeClr val="accent1">
                    <a:lumMod val="75000"/>
                  </a:schemeClr>
                </a:solidFill>
              </a:rPr>
              <a:t>                                     $324</a:t>
            </a:r>
          </a:p>
        </p:txBody>
      </p:sp>
      <p:sp>
        <p:nvSpPr>
          <p:cNvPr id="4" name="Slide Number Placeholder 3">
            <a:extLst>
              <a:ext uri="{FF2B5EF4-FFF2-40B4-BE49-F238E27FC236}">
                <a16:creationId xmlns:a16="http://schemas.microsoft.com/office/drawing/2014/main" id="{8DD0A012-D65F-48EC-8F13-3DAA1916137D}"/>
              </a:ext>
            </a:extLst>
          </p:cNvPr>
          <p:cNvSpPr>
            <a:spLocks noGrp="1"/>
          </p:cNvSpPr>
          <p:nvPr>
            <p:ph type="sldNum" sz="quarter" idx="12"/>
          </p:nvPr>
        </p:nvSpPr>
        <p:spPr>
          <a:xfrm>
            <a:off x="8610600" y="6356350"/>
            <a:ext cx="2743200" cy="365125"/>
          </a:xfrm>
        </p:spPr>
        <p:txBody>
          <a:bodyPr>
            <a:normAutofit/>
          </a:bodyPr>
          <a:lstStyle/>
          <a:p>
            <a:pPr>
              <a:spcAft>
                <a:spcPts val="600"/>
              </a:spcAft>
            </a:pPr>
            <a:fld id="{D8DA9DAA-006C-4F4B-980E-E3DF019B24E2}" type="slidenum">
              <a:rPr lang="en-US">
                <a:solidFill>
                  <a:schemeClr val="accent2"/>
                </a:solidFill>
              </a:rPr>
              <a:pPr>
                <a:spcAft>
                  <a:spcPts val="600"/>
                </a:spcAft>
              </a:pPr>
              <a:t>4</a:t>
            </a:fld>
            <a:endParaRPr lang="en-US">
              <a:solidFill>
                <a:schemeClr val="accent2"/>
              </a:solidFill>
            </a:endParaRPr>
          </a:p>
        </p:txBody>
      </p:sp>
      <p:sp>
        <p:nvSpPr>
          <p:cNvPr id="10" name="TextBox 9">
            <a:extLst>
              <a:ext uri="{FF2B5EF4-FFF2-40B4-BE49-F238E27FC236}">
                <a16:creationId xmlns:a16="http://schemas.microsoft.com/office/drawing/2014/main" id="{3A190796-4633-4C0A-880A-38762EAFB042}"/>
              </a:ext>
            </a:extLst>
          </p:cNvPr>
          <p:cNvSpPr txBox="1"/>
          <p:nvPr/>
        </p:nvSpPr>
        <p:spPr>
          <a:xfrm>
            <a:off x="7087801" y="1827990"/>
            <a:ext cx="1656640" cy="923330"/>
          </a:xfrm>
          <a:prstGeom prst="rect">
            <a:avLst/>
          </a:prstGeom>
          <a:noFill/>
        </p:spPr>
        <p:txBody>
          <a:bodyPr wrap="square" rtlCol="0">
            <a:spAutoFit/>
          </a:bodyPr>
          <a:lstStyle/>
          <a:p>
            <a:r>
              <a:rPr lang="en-US" b="1">
                <a:solidFill>
                  <a:schemeClr val="tx2">
                    <a:lumMod val="50000"/>
                    <a:lumOff val="50000"/>
                  </a:schemeClr>
                </a:solidFill>
              </a:rPr>
              <a:t># IN ASSISTANCE UNIT</a:t>
            </a:r>
          </a:p>
        </p:txBody>
      </p:sp>
      <p:sp>
        <p:nvSpPr>
          <p:cNvPr id="11" name="TextBox 10">
            <a:extLst>
              <a:ext uri="{FF2B5EF4-FFF2-40B4-BE49-F238E27FC236}">
                <a16:creationId xmlns:a16="http://schemas.microsoft.com/office/drawing/2014/main" id="{CCFE66D0-9BCA-4B0C-86CA-3E227CB398D1}"/>
              </a:ext>
            </a:extLst>
          </p:cNvPr>
          <p:cNvSpPr txBox="1"/>
          <p:nvPr/>
        </p:nvSpPr>
        <p:spPr>
          <a:xfrm>
            <a:off x="9982200" y="1952978"/>
            <a:ext cx="1737288" cy="646331"/>
          </a:xfrm>
          <a:prstGeom prst="rect">
            <a:avLst/>
          </a:prstGeom>
          <a:noFill/>
        </p:spPr>
        <p:txBody>
          <a:bodyPr wrap="square" rtlCol="0">
            <a:spAutoFit/>
          </a:bodyPr>
          <a:lstStyle/>
          <a:p>
            <a:r>
              <a:rPr lang="en-US" b="1">
                <a:solidFill>
                  <a:schemeClr val="tx2">
                    <a:lumMod val="50000"/>
                    <a:lumOff val="50000"/>
                  </a:schemeClr>
                </a:solidFill>
              </a:rPr>
              <a:t>BENEFIT AMOUNT</a:t>
            </a:r>
          </a:p>
        </p:txBody>
      </p:sp>
    </p:spTree>
    <p:extLst>
      <p:ext uri="{BB962C8B-B14F-4D97-AF65-F5344CB8AC3E}">
        <p14:creationId xmlns:p14="http://schemas.microsoft.com/office/powerpoint/2010/main" val="303972076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8 Do's And Don'ts When You Apply For A Job Online">
            <a:extLst>
              <a:ext uri="{FF2B5EF4-FFF2-40B4-BE49-F238E27FC236}">
                <a16:creationId xmlns:a16="http://schemas.microsoft.com/office/drawing/2014/main" id="{63CFD2D1-0A52-4670-BFDD-9CEE7865FE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6437" y="4457624"/>
            <a:ext cx="3178951" cy="1858115"/>
          </a:xfrm>
          <a:prstGeom prst="rect">
            <a:avLst/>
          </a:prstGeom>
          <a:ln>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pic>
      <p:pic>
        <p:nvPicPr>
          <p:cNvPr id="5124" name="Picture 4" descr="Businessman Woman Handing Paper File Folder Stock Photo 1408993310 |  Shutterstock">
            <a:extLst>
              <a:ext uri="{FF2B5EF4-FFF2-40B4-BE49-F238E27FC236}">
                <a16:creationId xmlns:a16="http://schemas.microsoft.com/office/drawing/2014/main" id="{7FA65E1A-40CE-4168-BF74-3705EEDF38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677"/>
          <a:stretch/>
        </p:blipFill>
        <p:spPr bwMode="auto">
          <a:xfrm>
            <a:off x="1485103" y="4436952"/>
            <a:ext cx="3270192" cy="1878787"/>
          </a:xfrm>
          <a:prstGeom prst="rect">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a:xfrm>
            <a:off x="938215" y="261015"/>
            <a:ext cx="10515600" cy="1325563"/>
          </a:xfr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sz="4800"/>
              <a:t>HOW TO APPLY</a:t>
            </a:r>
          </a:p>
        </p:txBody>
      </p:sp>
      <p:sp>
        <p:nvSpPr>
          <p:cNvPr id="3" name="Text Placeholder 2">
            <a:extLst>
              <a:ext uri="{FF2B5EF4-FFF2-40B4-BE49-F238E27FC236}">
                <a16:creationId xmlns:a16="http://schemas.microsoft.com/office/drawing/2014/main" id="{D14ABC42-7E22-4F59-A0B6-AD98B5CAE0C5}"/>
              </a:ext>
            </a:extLst>
          </p:cNvPr>
          <p:cNvSpPr>
            <a:spLocks noGrp="1"/>
          </p:cNvSpPr>
          <p:nvPr>
            <p:ph type="body" idx="1"/>
          </p:nvPr>
        </p:nvSpPr>
        <p:spPr>
          <a:xfrm>
            <a:off x="1447800" y="1681163"/>
            <a:ext cx="4549775" cy="823912"/>
          </a:xfrm>
        </p:spPr>
        <p:txBody>
          <a:bodyPr/>
          <a:lstStyle/>
          <a:p>
            <a:r>
              <a:rPr lang="en-US">
                <a:solidFill>
                  <a:schemeClr val="accent1">
                    <a:lumMod val="75000"/>
                  </a:schemeClr>
                </a:solidFill>
              </a:rPr>
              <a:t>In Person</a:t>
            </a:r>
          </a:p>
        </p:txBody>
      </p:sp>
      <p:sp>
        <p:nvSpPr>
          <p:cNvPr id="4" name="Content Placeholder 3">
            <a:extLst>
              <a:ext uri="{FF2B5EF4-FFF2-40B4-BE49-F238E27FC236}">
                <a16:creationId xmlns:a16="http://schemas.microsoft.com/office/drawing/2014/main" id="{1FE9CB6C-6FF8-4B8C-9B41-2DDD39B25DE3}"/>
              </a:ext>
            </a:extLst>
          </p:cNvPr>
          <p:cNvSpPr>
            <a:spLocks noGrp="1"/>
          </p:cNvSpPr>
          <p:nvPr>
            <p:ph sz="half" idx="2"/>
          </p:nvPr>
        </p:nvSpPr>
        <p:spPr>
          <a:xfrm>
            <a:off x="1447800" y="2505075"/>
            <a:ext cx="4549775" cy="3684588"/>
          </a:xfrm>
        </p:spPr>
        <p:txBody>
          <a:bodyPr>
            <a:normAutofit/>
          </a:bodyPr>
          <a:lstStyle/>
          <a:p>
            <a:pPr lvl="0"/>
            <a:r>
              <a:rPr lang="en-US">
                <a:solidFill>
                  <a:schemeClr val="accent1">
                    <a:lumMod val="75000"/>
                  </a:schemeClr>
                </a:solidFill>
              </a:rPr>
              <a:t>In Guilford County, individuals may apply in person at the following DSS locations on 1203 Maple Street, Greensboro or on 325 East Russell Avenue, High Point.</a:t>
            </a:r>
          </a:p>
          <a:p>
            <a:pPr marL="0" lvl="0" indent="0">
              <a:buNone/>
            </a:pPr>
            <a:endParaRPr lang="en-US"/>
          </a:p>
        </p:txBody>
      </p:sp>
      <p:sp>
        <p:nvSpPr>
          <p:cNvPr id="5" name="Text Placeholder 4">
            <a:extLst>
              <a:ext uri="{FF2B5EF4-FFF2-40B4-BE49-F238E27FC236}">
                <a16:creationId xmlns:a16="http://schemas.microsoft.com/office/drawing/2014/main" id="{2347FB98-C049-45C5-86B4-4CF44B247B2C}"/>
              </a:ext>
            </a:extLst>
          </p:cNvPr>
          <p:cNvSpPr>
            <a:spLocks noGrp="1"/>
          </p:cNvSpPr>
          <p:nvPr>
            <p:ph type="body" sz="quarter" idx="3"/>
          </p:nvPr>
        </p:nvSpPr>
        <p:spPr>
          <a:xfrm>
            <a:off x="6783206" y="1681163"/>
            <a:ext cx="4572182" cy="823912"/>
          </a:xfrm>
        </p:spPr>
        <p:txBody>
          <a:bodyPr/>
          <a:lstStyle/>
          <a:p>
            <a:r>
              <a:rPr lang="en-US">
                <a:solidFill>
                  <a:schemeClr val="accent1">
                    <a:lumMod val="75000"/>
                  </a:schemeClr>
                </a:solidFill>
              </a:rPr>
              <a:t>Self Service</a:t>
            </a:r>
          </a:p>
        </p:txBody>
      </p:sp>
      <p:sp>
        <p:nvSpPr>
          <p:cNvPr id="6" name="Content Placeholder 5">
            <a:extLst>
              <a:ext uri="{FF2B5EF4-FFF2-40B4-BE49-F238E27FC236}">
                <a16:creationId xmlns:a16="http://schemas.microsoft.com/office/drawing/2014/main" id="{5A74CB9D-E60B-4C8A-B4E7-23BC1D9FA66E}"/>
              </a:ext>
            </a:extLst>
          </p:cNvPr>
          <p:cNvSpPr>
            <a:spLocks noGrp="1"/>
          </p:cNvSpPr>
          <p:nvPr>
            <p:ph sz="quarter" idx="4"/>
          </p:nvPr>
        </p:nvSpPr>
        <p:spPr>
          <a:xfrm>
            <a:off x="6783206" y="2505075"/>
            <a:ext cx="4572182" cy="3684588"/>
          </a:xfrm>
        </p:spPr>
        <p:txBody>
          <a:bodyPr vert="horz" lIns="91440" tIns="45720" rIns="91440" bIns="45720" rtlCol="0" anchor="t">
            <a:normAutofit/>
          </a:bodyPr>
          <a:lstStyle/>
          <a:p>
            <a:pPr lvl="0"/>
            <a:r>
              <a:rPr lang="en-US">
                <a:solidFill>
                  <a:schemeClr val="accent1">
                    <a:lumMod val="75000"/>
                  </a:schemeClr>
                </a:solidFill>
              </a:rPr>
              <a:t>Applications can be completed by phone at 336-641-3000 Monday – Friday from 8am – 5pm.  </a:t>
            </a:r>
          </a:p>
          <a:p>
            <a:pPr lvl="0"/>
            <a:r>
              <a:rPr lang="en-US">
                <a:solidFill>
                  <a:schemeClr val="accent1">
                    <a:lumMod val="75000"/>
                  </a:schemeClr>
                </a:solidFill>
              </a:rPr>
              <a:t>Online EPASS portal </a:t>
            </a:r>
            <a:r>
              <a:rPr lang="en-US">
                <a:solidFill>
                  <a:schemeClr val="accent1">
                    <a:lumMod val="75000"/>
                  </a:schemeClr>
                </a:solidFill>
                <a:hlinkClick r:id="rId4"/>
              </a:rPr>
              <a:t>https://epass.nc.gov/</a:t>
            </a:r>
            <a:r>
              <a:rPr lang="en-US">
                <a:solidFill>
                  <a:schemeClr val="accent1">
                    <a:lumMod val="75000"/>
                  </a:schemeClr>
                </a:solidFill>
              </a:rPr>
              <a:t> </a:t>
            </a:r>
          </a:p>
          <a:p>
            <a:endParaRPr lang="en-US">
              <a:solidFill>
                <a:schemeClr val="accent1">
                  <a:lumMod val="75000"/>
                </a:schemeClr>
              </a:solidFill>
            </a:endParaRPr>
          </a:p>
        </p:txBody>
      </p:sp>
      <p:sp>
        <p:nvSpPr>
          <p:cNvPr id="7" name="TextBox 6">
            <a:extLst>
              <a:ext uri="{FF2B5EF4-FFF2-40B4-BE49-F238E27FC236}">
                <a16:creationId xmlns:a16="http://schemas.microsoft.com/office/drawing/2014/main" id="{4AEEDCF6-86F5-4912-8D23-8E747D972815}"/>
              </a:ext>
            </a:extLst>
          </p:cNvPr>
          <p:cNvSpPr txBox="1"/>
          <p:nvPr/>
        </p:nvSpPr>
        <p:spPr>
          <a:xfrm>
            <a:off x="11355388" y="6319986"/>
            <a:ext cx="333024" cy="276999"/>
          </a:xfrm>
          <a:prstGeom prst="rect">
            <a:avLst/>
          </a:prstGeom>
          <a:noFill/>
        </p:spPr>
        <p:txBody>
          <a:bodyPr wrap="square" rtlCol="0">
            <a:spAutoFit/>
          </a:bodyPr>
          <a:lstStyle/>
          <a:p>
            <a:r>
              <a:rPr lang="en-US" sz="1200" b="1">
                <a:solidFill>
                  <a:schemeClr val="accent2">
                    <a:lumMod val="75000"/>
                  </a:schemeClr>
                </a:solidFill>
              </a:rPr>
              <a:t>4</a:t>
            </a:r>
          </a:p>
        </p:txBody>
      </p:sp>
    </p:spTree>
    <p:extLst>
      <p:ext uri="{BB962C8B-B14F-4D97-AF65-F5344CB8AC3E}">
        <p14:creationId xmlns:p14="http://schemas.microsoft.com/office/powerpoint/2010/main" val="3124766000"/>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1" name="Rectangle 6150">
            <a:extLst>
              <a:ext uri="{FF2B5EF4-FFF2-40B4-BE49-F238E27FC236}">
                <a16:creationId xmlns:a16="http://schemas.microsoft.com/office/drawing/2014/main" id="{663302B0-7A41-480B-921B-7D395B4E24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Diagram Showing Three Generation Family Tree Stock Vector - Illustration of  girl, environment: 212849531">
            <a:extLst>
              <a:ext uri="{FF2B5EF4-FFF2-40B4-BE49-F238E27FC236}">
                <a16:creationId xmlns:a16="http://schemas.microsoft.com/office/drawing/2014/main" id="{61D8E9AB-C8DE-4008-80E0-AC575B530A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961" r="5942" b="2171"/>
          <a:stretch/>
        </p:blipFill>
        <p:spPr bwMode="auto">
          <a:xfrm>
            <a:off x="5188892" y="-155572"/>
            <a:ext cx="5425065" cy="6721388"/>
          </a:xfrm>
          <a:prstGeom prst="rect">
            <a:avLst/>
          </a:prstGeom>
          <a:noFill/>
          <a:effectLst>
            <a:softEdge rad="444500"/>
          </a:effectLst>
          <a:extLst>
            <a:ext uri="{909E8E84-426E-40DD-AFC4-6F175D3DCCD1}">
              <a14:hiddenFill xmlns:a14="http://schemas.microsoft.com/office/drawing/2010/main">
                <a:solidFill>
                  <a:srgbClr val="FFFFFF"/>
                </a:solidFill>
              </a14:hiddenFill>
            </a:ext>
          </a:extLst>
        </p:spPr>
      </p:pic>
      <p:sp>
        <p:nvSpPr>
          <p:cNvPr id="6153" name="Rectangle 6152">
            <a:extLst>
              <a:ext uri="{FF2B5EF4-FFF2-40B4-BE49-F238E27FC236}">
                <a16:creationId xmlns:a16="http://schemas.microsoft.com/office/drawing/2014/main" id="{4E94261F-1ED3-4E90-88E6-134791440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716"/>
            <a:ext cx="12192000" cy="6858000"/>
          </a:xfrm>
          <a:prstGeom prst="rect">
            <a:avLst/>
          </a:prstGeom>
          <a:gradFill flip="none" rotWithShape="1">
            <a:gsLst>
              <a:gs pos="100000">
                <a:schemeClr val="accent4">
                  <a:alpha val="40000"/>
                </a:schemeClr>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AB6DEA-52C3-46B0-89FC-06C7D889E2E4}"/>
              </a:ext>
            </a:extLst>
          </p:cNvPr>
          <p:cNvSpPr>
            <a:spLocks noGrp="1"/>
          </p:cNvSpPr>
          <p:nvPr>
            <p:ph type="ctrTitle"/>
          </p:nvPr>
        </p:nvSpPr>
        <p:spPr>
          <a:xfrm>
            <a:off x="1578043" y="590062"/>
            <a:ext cx="5347266" cy="2838938"/>
          </a:xfrm>
        </p:spPr>
        <p:txBody>
          <a:bodyPr>
            <a:normAutofit/>
          </a:bodyPr>
          <a:lstStyle/>
          <a:p>
            <a:r>
              <a:rPr lang="en-US"/>
              <a:t>Who may apply?</a:t>
            </a:r>
          </a:p>
        </p:txBody>
      </p:sp>
      <p:sp>
        <p:nvSpPr>
          <p:cNvPr id="3" name="Subtitle 2">
            <a:extLst>
              <a:ext uri="{FF2B5EF4-FFF2-40B4-BE49-F238E27FC236}">
                <a16:creationId xmlns:a16="http://schemas.microsoft.com/office/drawing/2014/main" id="{F5D4ECFA-8559-432D-85F8-E940A452A392}"/>
              </a:ext>
            </a:extLst>
          </p:cNvPr>
          <p:cNvSpPr>
            <a:spLocks noGrp="1"/>
          </p:cNvSpPr>
          <p:nvPr>
            <p:ph type="subTitle" idx="1"/>
          </p:nvPr>
        </p:nvSpPr>
        <p:spPr>
          <a:xfrm>
            <a:off x="1578043" y="3739764"/>
            <a:ext cx="5324405" cy="1198120"/>
          </a:xfrm>
        </p:spPr>
        <p:txBody>
          <a:bodyPr>
            <a:normAutofit/>
          </a:bodyPr>
          <a:lstStyle/>
          <a:p>
            <a:pPr algn="l"/>
            <a:r>
              <a:rPr lang="en-US" sz="1600" b="1"/>
              <a:t>To receive Work First Family Assistance, children must live with an adult relative who is within a certain degree of kinship, or with an adult caretaker who has legal custody or legal guardianship, that is court ordered. </a:t>
            </a:r>
          </a:p>
          <a:p>
            <a:pPr algn="l"/>
            <a:endParaRPr lang="en-US" sz="1600" b="1"/>
          </a:p>
        </p:txBody>
      </p:sp>
      <p:sp>
        <p:nvSpPr>
          <p:cNvPr id="6155"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236" y="1606411"/>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6157"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014" y="183570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6159"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696" y="2060130"/>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cxnSp>
        <p:nvCxnSpPr>
          <p:cNvPr id="6161" name="Straight Connector 6160">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ECCE4AB-EC95-43C6-8C4F-869AE0AA2BA5}"/>
              </a:ext>
            </a:extLst>
          </p:cNvPr>
          <p:cNvSpPr txBox="1"/>
          <p:nvPr/>
        </p:nvSpPr>
        <p:spPr>
          <a:xfrm>
            <a:off x="11241286" y="6288817"/>
            <a:ext cx="323384" cy="276999"/>
          </a:xfrm>
          <a:prstGeom prst="rect">
            <a:avLst/>
          </a:prstGeom>
          <a:noFill/>
        </p:spPr>
        <p:txBody>
          <a:bodyPr wrap="square" rtlCol="0">
            <a:spAutoFit/>
          </a:bodyPr>
          <a:lstStyle/>
          <a:p>
            <a:r>
              <a:rPr lang="en-US" sz="1200" b="1">
                <a:solidFill>
                  <a:schemeClr val="bg1"/>
                </a:solidFill>
              </a:rPr>
              <a:t>5</a:t>
            </a:r>
          </a:p>
        </p:txBody>
      </p:sp>
    </p:spTree>
    <p:extLst>
      <p:ext uri="{BB962C8B-B14F-4D97-AF65-F5344CB8AC3E}">
        <p14:creationId xmlns:p14="http://schemas.microsoft.com/office/powerpoint/2010/main" val="996102583"/>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A47A48-C2D4-41EA-95A2-23B514FBF8E9}"/>
              </a:ext>
            </a:extLst>
          </p:cNvPr>
          <p:cNvSpPr>
            <a:spLocks noGrp="1"/>
          </p:cNvSpPr>
          <p:nvPr>
            <p:ph type="ctrTitle"/>
          </p:nvPr>
        </p:nvSpPr>
        <p:spPr>
          <a:xfrm>
            <a:off x="242910" y="1598246"/>
            <a:ext cx="4626797" cy="5122985"/>
          </a:xfrm>
        </p:spPr>
        <p:txBody>
          <a:bodyPr anchor="t">
            <a:normAutofit/>
          </a:bodyPr>
          <a:lstStyle/>
          <a:p>
            <a:pPr algn="l"/>
            <a:r>
              <a:rPr lang="en-US" sz="4400" b="0">
                <a:solidFill>
                  <a:srgbClr val="FFFFFF"/>
                </a:solidFill>
              </a:rPr>
              <a:t>Relationships That </a:t>
            </a:r>
            <a:br>
              <a:rPr lang="en-US" sz="4400" b="0">
                <a:solidFill>
                  <a:srgbClr val="FFFFFF"/>
                </a:solidFill>
              </a:rPr>
            </a:br>
            <a:r>
              <a:rPr lang="en-US" sz="4400" b="0">
                <a:solidFill>
                  <a:srgbClr val="FFFFFF"/>
                </a:solidFill>
              </a:rPr>
              <a:t>Meet </a:t>
            </a:r>
            <a:br>
              <a:rPr lang="en-US" sz="4400" b="0">
                <a:solidFill>
                  <a:srgbClr val="FFFFFF"/>
                </a:solidFill>
              </a:rPr>
            </a:br>
            <a:r>
              <a:rPr lang="en-US" sz="4400" b="0">
                <a:solidFill>
                  <a:schemeClr val="accent1">
                    <a:lumMod val="75000"/>
                  </a:schemeClr>
                </a:solidFill>
              </a:rPr>
              <a:t>Kinship Requirement</a:t>
            </a:r>
            <a:endParaRPr lang="en-US" b="0">
              <a:solidFill>
                <a:schemeClr val="accent1">
                  <a:lumMod val="75000"/>
                </a:schemeClr>
              </a:solidFill>
            </a:endParaRPr>
          </a:p>
        </p:txBody>
      </p:sp>
      <p:sp>
        <p:nvSpPr>
          <p:cNvPr id="3" name="Subtitle 2">
            <a:extLst>
              <a:ext uri="{FF2B5EF4-FFF2-40B4-BE49-F238E27FC236}">
                <a16:creationId xmlns:a16="http://schemas.microsoft.com/office/drawing/2014/main" id="{E70F3130-FC32-4751-BF8A-320B2BE0C572}"/>
              </a:ext>
            </a:extLst>
          </p:cNvPr>
          <p:cNvSpPr>
            <a:spLocks noGrp="1"/>
          </p:cNvSpPr>
          <p:nvPr>
            <p:ph type="subTitle" idx="1"/>
          </p:nvPr>
        </p:nvSpPr>
        <p:spPr>
          <a:xfrm>
            <a:off x="5792994" y="1589368"/>
            <a:ext cx="5672176" cy="5096693"/>
          </a:xfrm>
        </p:spPr>
        <p:txBody>
          <a:bodyPr>
            <a:normAutofit fontScale="40000" lnSpcReduction="20000"/>
          </a:bodyPr>
          <a:lstStyle/>
          <a:p>
            <a:pPr marL="0" indent="0" algn="l">
              <a:buNone/>
            </a:pPr>
            <a:r>
              <a:rPr lang="en-US" sz="4400" b="1">
                <a:solidFill>
                  <a:schemeClr val="accent1">
                    <a:lumMod val="75000"/>
                  </a:schemeClr>
                </a:solidFill>
              </a:rPr>
              <a:t>1. A parent - this includes a biological mother or father, a legal father, or adoptive parent(s) after issuance of the final order; NOTE: Biological parent(s) and biological relatives are not eligible to receive Work First Family Assistance for the adopted child</a:t>
            </a:r>
          </a:p>
          <a:p>
            <a:pPr marL="0" indent="0" algn="l">
              <a:buNone/>
            </a:pPr>
            <a:r>
              <a:rPr lang="en-US" sz="4400" b="1">
                <a:solidFill>
                  <a:srgbClr val="FFFFFF"/>
                </a:solidFill>
              </a:rPr>
              <a:t>2. </a:t>
            </a:r>
            <a:r>
              <a:rPr lang="en-US" sz="4400" b="1"/>
              <a:t>An alleged father or other alleged paternal relative</a:t>
            </a:r>
          </a:p>
          <a:p>
            <a:pPr marL="0" indent="0" algn="l">
              <a:buNone/>
            </a:pPr>
            <a:r>
              <a:rPr lang="en-US" sz="4400" b="1">
                <a:solidFill>
                  <a:schemeClr val="accent1">
                    <a:lumMod val="75000"/>
                  </a:schemeClr>
                </a:solidFill>
              </a:rPr>
              <a:t>3. A blood or half blood relative or adoptive relative limited to: brother, sister, grandparent, great-grandparent, great-great-grandparent, uncle or aunt, great-uncle or aunt, great-great-uncle or aunt, nephew, niece, first cousin. Spouses of these individuals, must have legal custody or legal guardianship to meet the kinship requirement if the marriage has been terminated by death or divorce</a:t>
            </a:r>
          </a:p>
          <a:p>
            <a:pPr marL="0" indent="0" algn="l">
              <a:buNone/>
            </a:pPr>
            <a:r>
              <a:rPr lang="en-US" sz="4400" b="1">
                <a:solidFill>
                  <a:srgbClr val="FFFFFF"/>
                </a:solidFill>
              </a:rPr>
              <a:t>4. A step-relative limited to: Stepparent, stepbrother or stepsister; Spouses of a stepparent, stepbrother, or stepsister with court ordered legal custody or legal guardianship of a child. NOTE: A minor parent may live with an adult who is not related if it has been determined that the living arrangement is appropriate</a:t>
            </a:r>
          </a:p>
          <a:p>
            <a:pPr algn="l"/>
            <a:endParaRPr lang="en-US" sz="4400"/>
          </a:p>
        </p:txBody>
      </p:sp>
      <p:cxnSp>
        <p:nvCxnSpPr>
          <p:cNvPr id="10" name="Straight Connector 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26F1E6F-499A-46AA-ADCB-F4E49B0B9B03}"/>
              </a:ext>
            </a:extLst>
          </p:cNvPr>
          <p:cNvSpPr txBox="1"/>
          <p:nvPr/>
        </p:nvSpPr>
        <p:spPr>
          <a:xfrm>
            <a:off x="11164108" y="6495031"/>
            <a:ext cx="301062" cy="276999"/>
          </a:xfrm>
          <a:prstGeom prst="rect">
            <a:avLst/>
          </a:prstGeom>
          <a:noFill/>
        </p:spPr>
        <p:txBody>
          <a:bodyPr wrap="square" rtlCol="0">
            <a:spAutoFit/>
          </a:bodyPr>
          <a:lstStyle/>
          <a:p>
            <a:r>
              <a:rPr lang="en-US" sz="1200" b="1">
                <a:solidFill>
                  <a:schemeClr val="bg1"/>
                </a:solidFill>
              </a:rPr>
              <a:t>6</a:t>
            </a:r>
            <a:endParaRPr lang="en-US" sz="1400" b="1">
              <a:solidFill>
                <a:schemeClr val="bg1"/>
              </a:solidFill>
            </a:endParaRPr>
          </a:p>
        </p:txBody>
      </p:sp>
    </p:spTree>
    <p:extLst>
      <p:ext uri="{BB962C8B-B14F-4D97-AF65-F5344CB8AC3E}">
        <p14:creationId xmlns:p14="http://schemas.microsoft.com/office/powerpoint/2010/main" val="363189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text, clipart&#10;&#10;Description automatically generated">
            <a:extLst>
              <a:ext uri="{FF2B5EF4-FFF2-40B4-BE49-F238E27FC236}">
                <a16:creationId xmlns:a16="http://schemas.microsoft.com/office/drawing/2014/main" id="{08B4959B-BC73-4CEF-AA1E-79267B94D672}"/>
              </a:ext>
            </a:extLst>
          </p:cNvPr>
          <p:cNvPicPr>
            <a:picLocks noGrp="1" noChangeAspect="1"/>
          </p:cNvPicPr>
          <p:nvPr>
            <p:ph type="pic" sz="quarter" idx="14"/>
          </p:nvPr>
        </p:nvPicPr>
        <p:blipFill>
          <a:blip r:embed="rId2"/>
          <a:srcRect l="17972" r="17972"/>
          <a:stretch>
            <a:fillRect/>
          </a:stretch>
        </p:blipFill>
        <p:spPr/>
      </p:pic>
      <p:sp>
        <p:nvSpPr>
          <p:cNvPr id="3" name="Title 2">
            <a:extLst>
              <a:ext uri="{FF2B5EF4-FFF2-40B4-BE49-F238E27FC236}">
                <a16:creationId xmlns:a16="http://schemas.microsoft.com/office/drawing/2014/main" id="{82966BB9-5E81-4421-BA98-9DE81F8D480F}"/>
              </a:ext>
            </a:extLst>
          </p:cNvPr>
          <p:cNvSpPr>
            <a:spLocks noGrp="1"/>
          </p:cNvSpPr>
          <p:nvPr>
            <p:ph type="title"/>
          </p:nvPr>
        </p:nvSpPr>
        <p:spPr>
          <a:xfrm>
            <a:off x="5202936" y="13137"/>
            <a:ext cx="5833872" cy="2276856"/>
          </a:xfrm>
        </p:spPr>
        <p:txBody>
          <a:bodyPr>
            <a:noAutofit/>
          </a:bodyPr>
          <a:lstStyle/>
          <a:p>
            <a:pPr algn="ctr"/>
            <a:r>
              <a:rPr lang="en-US" sz="4400">
                <a:solidFill>
                  <a:srgbClr val="FFFFFF"/>
                </a:solidFill>
              </a:rPr>
              <a:t>eligibility requirements</a:t>
            </a:r>
            <a:endParaRPr lang="en-US" sz="4400"/>
          </a:p>
        </p:txBody>
      </p:sp>
      <p:sp>
        <p:nvSpPr>
          <p:cNvPr id="4" name="Date Placeholder 3">
            <a:extLst>
              <a:ext uri="{FF2B5EF4-FFF2-40B4-BE49-F238E27FC236}">
                <a16:creationId xmlns:a16="http://schemas.microsoft.com/office/drawing/2014/main" id="{C4C3BC90-083B-4A53-92DD-ADE906F582F7}"/>
              </a:ext>
            </a:extLst>
          </p:cNvPr>
          <p:cNvSpPr>
            <a:spLocks noGrp="1"/>
          </p:cNvSpPr>
          <p:nvPr>
            <p:ph type="dt" sz="half" idx="10"/>
          </p:nvPr>
        </p:nvSpPr>
        <p:spPr/>
        <p:txBody>
          <a:bodyPr/>
          <a:lstStyle/>
          <a:p>
            <a:r>
              <a:rPr lang="en-US"/>
              <a:t>06/20/2023</a:t>
            </a:r>
          </a:p>
        </p:txBody>
      </p:sp>
      <p:sp>
        <p:nvSpPr>
          <p:cNvPr id="5" name="Footer Placeholder 4">
            <a:extLst>
              <a:ext uri="{FF2B5EF4-FFF2-40B4-BE49-F238E27FC236}">
                <a16:creationId xmlns:a16="http://schemas.microsoft.com/office/drawing/2014/main" id="{48FAC512-A893-4506-91DB-3D7E5A985AA3}"/>
              </a:ext>
            </a:extLst>
          </p:cNvPr>
          <p:cNvSpPr>
            <a:spLocks noGrp="1"/>
          </p:cNvSpPr>
          <p:nvPr>
            <p:ph type="ftr" sz="quarter" idx="11"/>
          </p:nvPr>
        </p:nvSpPr>
        <p:spPr/>
        <p:txBody>
          <a:bodyPr/>
          <a:lstStyle/>
          <a:p>
            <a:r>
              <a:rPr lang="en-US"/>
              <a:t>wffa</a:t>
            </a:r>
          </a:p>
        </p:txBody>
      </p:sp>
      <p:sp>
        <p:nvSpPr>
          <p:cNvPr id="6" name="Slide Number Placeholder 5">
            <a:extLst>
              <a:ext uri="{FF2B5EF4-FFF2-40B4-BE49-F238E27FC236}">
                <a16:creationId xmlns:a16="http://schemas.microsoft.com/office/drawing/2014/main" id="{B38EE8AC-01BD-466B-899B-39E86B9EB933}"/>
              </a:ext>
            </a:extLst>
          </p:cNvPr>
          <p:cNvSpPr>
            <a:spLocks noGrp="1"/>
          </p:cNvSpPr>
          <p:nvPr>
            <p:ph type="sldNum" sz="quarter" idx="12"/>
          </p:nvPr>
        </p:nvSpPr>
        <p:spPr>
          <a:xfrm>
            <a:off x="8600559" y="6145403"/>
            <a:ext cx="2743200" cy="365125"/>
          </a:xfrm>
        </p:spPr>
        <p:txBody>
          <a:bodyPr/>
          <a:lstStyle/>
          <a:p>
            <a:fld id="{D8DA9DAA-006C-4F4B-980E-E3DF019B24E2}" type="slidenum">
              <a:rPr lang="en-US" smtClean="0"/>
              <a:pPr/>
              <a:t>8</a:t>
            </a:fld>
            <a:endParaRPr lang="en-US"/>
          </a:p>
        </p:txBody>
      </p:sp>
      <p:sp>
        <p:nvSpPr>
          <p:cNvPr id="7" name="Text Placeholder 6">
            <a:extLst>
              <a:ext uri="{FF2B5EF4-FFF2-40B4-BE49-F238E27FC236}">
                <a16:creationId xmlns:a16="http://schemas.microsoft.com/office/drawing/2014/main" id="{4F1F0D59-E9F0-48E8-B065-7E41F0606695}"/>
              </a:ext>
            </a:extLst>
          </p:cNvPr>
          <p:cNvSpPr>
            <a:spLocks noGrp="1"/>
          </p:cNvSpPr>
          <p:nvPr>
            <p:ph type="body" sz="quarter" idx="13"/>
          </p:nvPr>
        </p:nvSpPr>
        <p:spPr/>
        <p:txBody>
          <a:bodyPr/>
          <a:lstStyle/>
          <a:p>
            <a:r>
              <a:rPr lang="en-US" sz="2000"/>
              <a:t>Applicants who apply for Work First Family Assistance must meet certain eligibility requirements including income, resources, and general eligibility requirements. </a:t>
            </a:r>
          </a:p>
          <a:p>
            <a:endParaRPr lang="en-US"/>
          </a:p>
        </p:txBody>
      </p:sp>
    </p:spTree>
    <p:extLst>
      <p:ext uri="{BB962C8B-B14F-4D97-AF65-F5344CB8AC3E}">
        <p14:creationId xmlns:p14="http://schemas.microsoft.com/office/powerpoint/2010/main" val="31998129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5" name="Straight Connector 27">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26" name="Rectangle 29">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5AE22FF-3ACD-4914-89EC-D76D1E7B5B68}"/>
              </a:ext>
            </a:extLst>
          </p:cNvPr>
          <p:cNvSpPr>
            <a:spLocks noGrp="1"/>
          </p:cNvSpPr>
          <p:nvPr>
            <p:ph type="title"/>
          </p:nvPr>
        </p:nvSpPr>
        <p:spPr>
          <a:xfrm>
            <a:off x="838200" y="698644"/>
            <a:ext cx="5243394" cy="913826"/>
          </a:xfrm>
        </p:spPr>
        <p:txBody>
          <a:bodyPr vert="horz" lIns="91440" tIns="45720" rIns="91440" bIns="45720" rtlCol="0" anchor="t">
            <a:normAutofit fontScale="90000"/>
          </a:bodyPr>
          <a:lstStyle/>
          <a:p>
            <a:pPr marL="0" marR="0">
              <a:lnSpc>
                <a:spcPct val="107000"/>
              </a:lnSpc>
              <a:spcBef>
                <a:spcPts val="0"/>
              </a:spcBef>
              <a:spcAft>
                <a:spcPts val="800"/>
              </a:spcAft>
            </a:pPr>
            <a:r>
              <a:rPr lang="en-US" sz="2800" b="1">
                <a:solidFill>
                  <a:schemeClr val="accent1">
                    <a:lumMod val="75000"/>
                  </a:schemeClr>
                </a:solidFill>
                <a:effectLst/>
                <a:ea typeface="Calibri" panose="020F0502020204030204" pitchFamily="34" charset="0"/>
                <a:cs typeface="Times New Roman" panose="02020603050405020304" pitchFamily="18" charset="0"/>
              </a:rPr>
              <a:t>GENERAL ELIGIBILITY REQUIREMENTS AT A GLIMPSE</a:t>
            </a:r>
          </a:p>
        </p:txBody>
      </p:sp>
      <p:cxnSp>
        <p:nvCxnSpPr>
          <p:cNvPr id="27" name="Straight Connector 3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73056"/>
            <a:ext cx="0" cy="6476066"/>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9"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5948"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4"/>
          </a:solidFill>
          <a:ln w="603" cap="flat">
            <a:noFill/>
            <a:prstDash val="solid"/>
            <a:miter/>
          </a:ln>
        </p:spPr>
        <p:txBody>
          <a:bodyPr rtlCol="0" anchor="ctr"/>
          <a:lstStyle/>
          <a:p>
            <a:endParaRPr lang="en-US"/>
          </a:p>
        </p:txBody>
      </p:sp>
      <p:sp>
        <p:nvSpPr>
          <p:cNvPr id="31"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4728"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solidFill>
          <a:ln w="422" cap="flat">
            <a:noFill/>
            <a:prstDash val="solid"/>
            <a:miter/>
          </a:ln>
        </p:spPr>
        <p:txBody>
          <a:bodyPr rtlCol="0" anchor="ctr"/>
          <a:lstStyle/>
          <a:p>
            <a:endParaRPr lang="en-US"/>
          </a:p>
        </p:txBody>
      </p:sp>
      <p:sp>
        <p:nvSpPr>
          <p:cNvPr id="33"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408"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4"/>
          </a:solidFill>
          <a:ln w="610" cap="flat">
            <a:noFill/>
            <a:prstDash val="solid"/>
            <a:miter/>
          </a:ln>
        </p:spPr>
        <p:txBody>
          <a:bodyPr rtlCol="0" anchor="ctr"/>
          <a:lstStyle/>
          <a:p>
            <a:endParaRPr lang="en-US"/>
          </a:p>
        </p:txBody>
      </p:sp>
      <p:pic>
        <p:nvPicPr>
          <p:cNvPr id="9" name="Picture 8">
            <a:extLst>
              <a:ext uri="{FF2B5EF4-FFF2-40B4-BE49-F238E27FC236}">
                <a16:creationId xmlns:a16="http://schemas.microsoft.com/office/drawing/2014/main" id="{9FD6234E-DBB9-420D-92A1-C37C9C093D79}"/>
              </a:ext>
            </a:extLst>
          </p:cNvPr>
          <p:cNvPicPr/>
          <p:nvPr/>
        </p:nvPicPr>
        <p:blipFill rotWithShape="1">
          <a:blip r:embed="rId3">
            <a:extLst>
              <a:ext uri="{28A0092B-C50C-407E-A947-70E740481C1C}">
                <a14:useLocalDpi xmlns:a14="http://schemas.microsoft.com/office/drawing/2010/main" val="0"/>
              </a:ext>
            </a:extLst>
          </a:blip>
          <a:srcRect l="11911" r="7255"/>
          <a:stretch/>
        </p:blipFill>
        <p:spPr bwMode="auto">
          <a:xfrm>
            <a:off x="838205" y="1809514"/>
            <a:ext cx="2621687" cy="2047178"/>
          </a:xfrm>
          <a:prstGeom prst="rect">
            <a:avLst/>
          </a:prstGeom>
          <a:noFill/>
        </p:spPr>
      </p:pic>
      <p:pic>
        <p:nvPicPr>
          <p:cNvPr id="10" name="Picture 9" descr="When Does Child Support Terminate For An Adult Dependent Child? - Irwin &amp;  Irwin">
            <a:extLst>
              <a:ext uri="{FF2B5EF4-FFF2-40B4-BE49-F238E27FC236}">
                <a16:creationId xmlns:a16="http://schemas.microsoft.com/office/drawing/2014/main" id="{04F0A4C7-B3BF-4CB3-AD3C-A95B9346CDAF}"/>
              </a:ext>
            </a:extLst>
          </p:cNvPr>
          <p:cNvPicPr/>
          <p:nvPr/>
        </p:nvPicPr>
        <p:blipFill rotWithShape="1">
          <a:blip r:embed="rId4">
            <a:extLst>
              <a:ext uri="{28A0092B-C50C-407E-A947-70E740481C1C}">
                <a14:useLocalDpi xmlns:a14="http://schemas.microsoft.com/office/drawing/2010/main" val="0"/>
              </a:ext>
            </a:extLst>
          </a:blip>
          <a:srcRect t="5272" r="-3" b="-3"/>
          <a:stretch/>
        </p:blipFill>
        <p:spPr bwMode="auto">
          <a:xfrm>
            <a:off x="838201" y="3856690"/>
            <a:ext cx="5287747" cy="2141332"/>
          </a:xfrm>
          <a:prstGeom prst="rect">
            <a:avLst/>
          </a:prstGeom>
          <a:noFill/>
        </p:spPr>
      </p:pic>
      <p:sp>
        <p:nvSpPr>
          <p:cNvPr id="35" name="Rectangle 39">
            <a:extLst>
              <a:ext uri="{FF2B5EF4-FFF2-40B4-BE49-F238E27FC236}">
                <a16:creationId xmlns:a16="http://schemas.microsoft.com/office/drawing/2014/main" id="{2CA8D992-BB3F-47CD-BA18-71D545392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06579"/>
            <a:ext cx="5287737" cy="4191445"/>
          </a:xfrm>
          <a:prstGeom prst="rect">
            <a:avLst/>
          </a:prstGeom>
          <a:gradFill flip="none" rotWithShape="1">
            <a:gsLst>
              <a:gs pos="100000">
                <a:schemeClr val="accent4">
                  <a:alpha val="20000"/>
                </a:schemeClr>
              </a:gs>
              <a:gs pos="0">
                <a:schemeClr val="accent2">
                  <a:alpha val="5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Step by step how to get social security card and number ? - Application &amp;  Documents | SSN Card - YouTube">
            <a:extLst>
              <a:ext uri="{FF2B5EF4-FFF2-40B4-BE49-F238E27FC236}">
                <a16:creationId xmlns:a16="http://schemas.microsoft.com/office/drawing/2014/main" id="{429A5974-8ADB-4AD1-8760-42ADF0ED6B27}"/>
              </a:ext>
            </a:extLst>
          </p:cNvPr>
          <p:cNvPicPr>
            <a:picLocks noGrp="1"/>
          </p:cNvPicPr>
          <p:nvPr>
            <p:ph type="pic" sz="quarter" idx="13"/>
          </p:nvPr>
        </p:nvPicPr>
        <p:blipFill rotWithShape="1">
          <a:blip r:embed="rId5">
            <a:extLst>
              <a:ext uri="{28A0092B-C50C-407E-A947-70E740481C1C}">
                <a14:useLocalDpi xmlns:a14="http://schemas.microsoft.com/office/drawing/2010/main" val="0"/>
              </a:ext>
            </a:extLst>
          </a:blip>
          <a:srcRect r="1928" b="2"/>
          <a:stretch/>
        </p:blipFill>
        <p:spPr bwMode="auto">
          <a:xfrm>
            <a:off x="3437985" y="1806584"/>
            <a:ext cx="2687963" cy="2055555"/>
          </a:xfrm>
          <a:prstGeom prst="rect">
            <a:avLst/>
          </a:prstGeom>
          <a:noFill/>
          <a:extLst>
            <a:ext uri="{53640926-AAD7-44D8-BBD7-CCE9431645EC}">
              <a14:shadowObscured xmlns:a14="http://schemas.microsoft.com/office/drawing/2010/main"/>
            </a:ext>
          </a:extLst>
        </p:spPr>
      </p:pic>
      <p:sp>
        <p:nvSpPr>
          <p:cNvPr id="4" name="Content Placeholder 3">
            <a:extLst>
              <a:ext uri="{FF2B5EF4-FFF2-40B4-BE49-F238E27FC236}">
                <a16:creationId xmlns:a16="http://schemas.microsoft.com/office/drawing/2014/main" id="{1F919595-8416-48F3-BB15-103337654310}"/>
              </a:ext>
            </a:extLst>
          </p:cNvPr>
          <p:cNvSpPr>
            <a:spLocks noGrp="1"/>
          </p:cNvSpPr>
          <p:nvPr>
            <p:ph idx="1"/>
          </p:nvPr>
        </p:nvSpPr>
        <p:spPr>
          <a:xfrm>
            <a:off x="7229042" y="879355"/>
            <a:ext cx="4124758" cy="5476995"/>
          </a:xfrm>
        </p:spPr>
        <p:txBody>
          <a:bodyPr vert="horz" lIns="91440" tIns="45720" rIns="91440" bIns="45720" rtlCol="0" anchor="ctr">
            <a:normAutofit/>
          </a:bodyPr>
          <a:lstStyle/>
          <a:p>
            <a:pPr>
              <a:lnSpc>
                <a:spcPct val="90000"/>
              </a:lnSpc>
            </a:pPr>
            <a:r>
              <a:rPr lang="en-US" sz="1400">
                <a:solidFill>
                  <a:schemeClr val="accent1">
                    <a:lumMod val="75000"/>
                  </a:schemeClr>
                </a:solidFill>
              </a:rPr>
              <a:t>• Family members must live in North Carolina with the intent to remain (this includes homeless families with no fixed mailing address)</a:t>
            </a:r>
          </a:p>
          <a:p>
            <a:pPr>
              <a:lnSpc>
                <a:spcPct val="90000"/>
              </a:lnSpc>
            </a:pPr>
            <a:r>
              <a:rPr lang="en-US" sz="1400">
                <a:solidFill>
                  <a:schemeClr val="accent1">
                    <a:lumMod val="75000"/>
                  </a:schemeClr>
                </a:solidFill>
              </a:rPr>
              <a:t>• The family must include a child that is 17 years or younger </a:t>
            </a:r>
          </a:p>
          <a:p>
            <a:pPr>
              <a:lnSpc>
                <a:spcPct val="90000"/>
              </a:lnSpc>
            </a:pPr>
            <a:r>
              <a:rPr lang="en-US" sz="1400">
                <a:solidFill>
                  <a:schemeClr val="accent1">
                    <a:lumMod val="75000"/>
                  </a:schemeClr>
                </a:solidFill>
              </a:rPr>
              <a:t>• The caretaker/relative must cooperate with child support activities unless he/she has good cause</a:t>
            </a:r>
          </a:p>
          <a:p>
            <a:pPr>
              <a:lnSpc>
                <a:spcPct val="90000"/>
              </a:lnSpc>
            </a:pPr>
            <a:r>
              <a:rPr lang="en-US" sz="1400">
                <a:solidFill>
                  <a:schemeClr val="accent1">
                    <a:lumMod val="75000"/>
                  </a:schemeClr>
                </a:solidFill>
              </a:rPr>
              <a:t>• Minor parents must live with their parent, legal guardian, or in another adult supervised arrangement, and must attend school</a:t>
            </a:r>
          </a:p>
          <a:p>
            <a:pPr>
              <a:lnSpc>
                <a:spcPct val="90000"/>
              </a:lnSpc>
            </a:pPr>
            <a:r>
              <a:rPr lang="en-US" sz="1400">
                <a:solidFill>
                  <a:schemeClr val="accent1">
                    <a:lumMod val="75000"/>
                  </a:schemeClr>
                </a:solidFill>
              </a:rPr>
              <a:t>• All Work First applicants are screened to assess their risk of substance abuse</a:t>
            </a:r>
          </a:p>
          <a:p>
            <a:pPr indent="-228600">
              <a:lnSpc>
                <a:spcPct val="90000"/>
              </a:lnSpc>
              <a:buFont typeface="Arial" panose="020B0604020202020204" pitchFamily="34" charset="0"/>
              <a:buChar char="•"/>
            </a:pPr>
            <a:endParaRPr lang="en-US" sz="1100" b="1">
              <a:solidFill>
                <a:schemeClr val="accent1">
                  <a:lumMod val="75000"/>
                </a:schemeClr>
              </a:solidFill>
            </a:endParaRPr>
          </a:p>
        </p:txBody>
      </p:sp>
      <p:sp>
        <p:nvSpPr>
          <p:cNvPr id="5" name="Date Placeholder 4">
            <a:extLst>
              <a:ext uri="{FF2B5EF4-FFF2-40B4-BE49-F238E27FC236}">
                <a16:creationId xmlns:a16="http://schemas.microsoft.com/office/drawing/2014/main" id="{C669F037-5A6D-4861-B392-A13CE7D9CA4D}"/>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en-US"/>
              <a:t>06/20/2023</a:t>
            </a:r>
          </a:p>
        </p:txBody>
      </p:sp>
      <p:sp>
        <p:nvSpPr>
          <p:cNvPr id="6" name="Footer Placeholder 5">
            <a:extLst>
              <a:ext uri="{FF2B5EF4-FFF2-40B4-BE49-F238E27FC236}">
                <a16:creationId xmlns:a16="http://schemas.microsoft.com/office/drawing/2014/main" id="{9220CCB2-4A55-4D98-AD22-6018C7C3A60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b="1" i="0" kern="1200" cap="all" spc="100" baseline="0">
                <a:latin typeface="+mn-lt"/>
                <a:ea typeface="+mn-ea"/>
                <a:cs typeface="+mn-cs"/>
              </a:rPr>
              <a:t>WFFA</a:t>
            </a:r>
          </a:p>
        </p:txBody>
      </p:sp>
      <p:sp>
        <p:nvSpPr>
          <p:cNvPr id="7" name="Slide Number Placeholder 6">
            <a:extLst>
              <a:ext uri="{FF2B5EF4-FFF2-40B4-BE49-F238E27FC236}">
                <a16:creationId xmlns:a16="http://schemas.microsoft.com/office/drawing/2014/main" id="{038E6BFA-E427-47FA-A3AF-BA3203DE34A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8DA9DAA-006C-4F4B-980E-E3DF019B24E2}" type="slidenum">
              <a:rPr lang="en-US"/>
              <a:pPr>
                <a:spcAft>
                  <a:spcPts val="600"/>
                </a:spcAft>
              </a:pPr>
              <a:t>9</a:t>
            </a:fld>
            <a:endParaRPr lang="en-US"/>
          </a:p>
        </p:txBody>
      </p:sp>
    </p:spTree>
    <p:extLst>
      <p:ext uri="{BB962C8B-B14F-4D97-AF65-F5344CB8AC3E}">
        <p14:creationId xmlns:p14="http://schemas.microsoft.com/office/powerpoint/2010/main" val="3221835397"/>
      </p:ext>
    </p:extLst>
  </p:cSld>
  <p:clrMapOvr>
    <a:masterClrMapping/>
  </p:clrMapOvr>
  <p:transition spd="slow">
    <p:wipe/>
  </p:transition>
</p:sld>
</file>

<file path=ppt/theme/theme1.xml><?xml version="1.0" encoding="utf-8"?>
<a:theme xmlns:a="http://schemas.openxmlformats.org/drawingml/2006/main" name="GradientUnivers">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Univers"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C329F5-30EE-4BF7-AA2A-B837B51416B4}">
  <ds:schemaRefs>
    <ds:schemaRef ds:uri="16c05727-aa75-4e4a-9b5f-8a80a1165891"/>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9919F73-B6C2-4A43-95E2-833EC48925FE}">
  <ds:schemaRefs>
    <ds:schemaRef ds:uri="71af3243-3dd4-4a8d-8c0d-dd76da1f02a5"/>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C8E00D1-8EA3-4E42-801D-0253E1EAFC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{64B681B6-F9EA-4756-A336-EDB1514767AC}tf89338750_win32</Template>
  <Application>Microsoft Office PowerPoint</Application>
  <PresentationFormat>Widescreen</PresentationFormat>
  <Slides>14</Slides>
  <Notes>1</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GradientUnivers</vt:lpstr>
      <vt:lpstr>Work first family assistance</vt:lpstr>
      <vt:lpstr>Agenda</vt:lpstr>
      <vt:lpstr>PowerPoint Presentation</vt:lpstr>
      <vt:lpstr>WFFA BENEFIT AMOUNT</vt:lpstr>
      <vt:lpstr>HOW TO APPLY</vt:lpstr>
      <vt:lpstr>Who may apply?</vt:lpstr>
      <vt:lpstr>Relationships That  Meet  Kinship Requirement</vt:lpstr>
      <vt:lpstr>eligibility requirements</vt:lpstr>
      <vt:lpstr>GENERAL ELIGIBILITY REQUIREMENTS AT A GLIMPSE</vt:lpstr>
      <vt:lpstr>Residency Requirements </vt:lpstr>
      <vt:lpstr>RESIDENCY CONTINUED…</vt:lpstr>
      <vt:lpstr>WORK ELIGIBLE PARTICIPANTS: SUPPORTIVE SERVICES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first family assistance</dc:title>
  <dc:creator>La'Quanza Little</dc:creator>
  <cp:revision>1</cp:revision>
  <dcterms:created xsi:type="dcterms:W3CDTF">2023-05-09T15:35:35Z</dcterms:created>
  <dcterms:modified xsi:type="dcterms:W3CDTF">2023-06-20T14:14:40Z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