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5" r:id="rId9"/>
    <p:sldId id="266" r:id="rId10"/>
    <p:sldId id="267" r:id="rId11"/>
    <p:sldId id="262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7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27954B3B-F956-46C3-AC55-E64FCA39959C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47595C05-6F94-48F0-A25A-88914CBBBDCA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4380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4B3B-F956-46C3-AC55-E64FCA39959C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5C05-6F94-48F0-A25A-88914CBBB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85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27954B3B-F956-46C3-AC55-E64FCA39959C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47595C05-6F94-48F0-A25A-88914CBBBDC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359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4B3B-F956-46C3-AC55-E64FCA39959C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5C05-6F94-48F0-A25A-88914CBBB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02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7954B3B-F956-46C3-AC55-E64FCA39959C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7595C05-6F94-48F0-A25A-88914CBBBDC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6362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4B3B-F956-46C3-AC55-E64FCA39959C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5C05-6F94-48F0-A25A-88914CBBB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7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4B3B-F956-46C3-AC55-E64FCA39959C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5C05-6F94-48F0-A25A-88914CBBB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5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4B3B-F956-46C3-AC55-E64FCA39959C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5C05-6F94-48F0-A25A-88914CBBB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40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4B3B-F956-46C3-AC55-E64FCA39959C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95C05-6F94-48F0-A25A-88914CBBB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388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27954B3B-F956-46C3-AC55-E64FCA39959C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47595C05-6F94-48F0-A25A-88914CBBB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3021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27954B3B-F956-46C3-AC55-E64FCA39959C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47595C05-6F94-48F0-A25A-88914CBBB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23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27954B3B-F956-46C3-AC55-E64FCA39959C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7595C05-6F94-48F0-A25A-88914CBBBDC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04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Envirothon School – Envirothon 101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966448" cy="103776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Chelsea Sloggy, Conservation Education Specialist</a:t>
            </a:r>
          </a:p>
          <a:p>
            <a:r>
              <a:rPr lang="en-US" dirty="0"/>
              <a:t>Union County Soil and Water Conservation District </a:t>
            </a:r>
          </a:p>
        </p:txBody>
      </p:sp>
    </p:spTree>
    <p:extLst>
      <p:ext uri="{BB962C8B-B14F-4D97-AF65-F5344CB8AC3E}">
        <p14:creationId xmlns:p14="http://schemas.microsoft.com/office/powerpoint/2010/main" val="1698918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47CE7-852D-4BD9-8064-BDA11B50D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Envirothon</a:t>
            </a:r>
            <a:r>
              <a:rPr lang="en-US" dirty="0"/>
              <a:t> Study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13148-797D-4CE9-A1C9-FC3E39206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NC Envirothon Website: NCEnvirothon.org </a:t>
            </a:r>
          </a:p>
          <a:p>
            <a:r>
              <a:rPr lang="en-US" dirty="0"/>
              <a:t>NC Division of Soil and Water Website: ncagr.gov/SWC/educational/</a:t>
            </a:r>
            <a:r>
              <a:rPr lang="en-US" dirty="0" err="1"/>
              <a:t>envirothon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953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err="1"/>
              <a:t>Envirothon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700" y="2438400"/>
            <a:ext cx="8770571" cy="3987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Because it’s a blast!</a:t>
            </a:r>
          </a:p>
          <a:p>
            <a:r>
              <a:rPr lang="en-US" dirty="0"/>
              <a:t>Learn new and interesting material</a:t>
            </a:r>
          </a:p>
          <a:p>
            <a:r>
              <a:rPr lang="en-US" dirty="0"/>
              <a:t>Spend time in nature</a:t>
            </a:r>
          </a:p>
          <a:p>
            <a:r>
              <a:rPr lang="en-US" dirty="0"/>
              <a:t>Gain teamwork and leadership experience</a:t>
            </a:r>
          </a:p>
          <a:p>
            <a:r>
              <a:rPr lang="en-US" dirty="0"/>
              <a:t>Travel with your friends!</a:t>
            </a:r>
          </a:p>
          <a:p>
            <a:r>
              <a:rPr lang="en-US" dirty="0"/>
              <a:t>Professional development</a:t>
            </a:r>
          </a:p>
          <a:p>
            <a:r>
              <a:rPr lang="en-US" dirty="0"/>
              <a:t>Networking</a:t>
            </a:r>
          </a:p>
          <a:p>
            <a:r>
              <a:rPr lang="en-US" dirty="0"/>
              <a:t>Scholarships and cash prizes</a:t>
            </a:r>
          </a:p>
          <a:p>
            <a:r>
              <a:rPr lang="en-US" dirty="0"/>
              <a:t>College application building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071" y="4344408"/>
            <a:ext cx="2616200" cy="1733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630" y="4344408"/>
            <a:ext cx="2312166" cy="1733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8071" y="2438400"/>
            <a:ext cx="2616200" cy="174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26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and comments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3700" y="2362200"/>
            <a:ext cx="2603500" cy="17370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961" y="3626316"/>
            <a:ext cx="2621325" cy="1737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785" y="2372908"/>
            <a:ext cx="2621326" cy="173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6276" y="3626316"/>
            <a:ext cx="1714739" cy="2583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00" y="4756000"/>
            <a:ext cx="2313398" cy="1737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6722" y="5046616"/>
            <a:ext cx="2527300" cy="14183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2345" y="2362199"/>
            <a:ext cx="2341926" cy="17584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4200" y="4973764"/>
            <a:ext cx="2230071" cy="149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68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Envirothon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701" y="2400300"/>
            <a:ext cx="6019800" cy="3924300"/>
          </a:xfrm>
        </p:spPr>
        <p:txBody>
          <a:bodyPr>
            <a:normAutofit/>
          </a:bodyPr>
          <a:lstStyle/>
          <a:p>
            <a:r>
              <a:rPr lang="en-US" dirty="0"/>
              <a:t>Awesome!</a:t>
            </a:r>
          </a:p>
          <a:p>
            <a:r>
              <a:rPr lang="en-US" dirty="0"/>
              <a:t>“… a fun, hands-on, natural science academic event that engages and challenges students to think critically about the natural world and their role in it.” </a:t>
            </a:r>
          </a:p>
          <a:p>
            <a:r>
              <a:rPr lang="en-US" dirty="0"/>
              <a:t>Combines in-class studies with outdoor training to help students learn and experience the natural world, its processes, and related current issues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901" y="2457450"/>
            <a:ext cx="3080970" cy="308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92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and National </a:t>
            </a:r>
            <a:br>
              <a:rPr lang="en-US" dirty="0"/>
            </a:br>
            <a:r>
              <a:rPr lang="en-US" dirty="0" err="1"/>
              <a:t>Evirothon</a:t>
            </a:r>
            <a:r>
              <a:rPr lang="en-US" dirty="0"/>
              <a:t> stats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701" y="2438400"/>
            <a:ext cx="5867399" cy="3651504"/>
          </a:xfrm>
        </p:spPr>
        <p:txBody>
          <a:bodyPr/>
          <a:lstStyle/>
          <a:p>
            <a:r>
              <a:rPr lang="en-US" dirty="0"/>
              <a:t>NC </a:t>
            </a:r>
            <a:r>
              <a:rPr lang="en-US" dirty="0" err="1"/>
              <a:t>Envirothon</a:t>
            </a:r>
            <a:r>
              <a:rPr lang="en-US" dirty="0"/>
              <a:t> was found in 1990, over 25 years ago</a:t>
            </a:r>
          </a:p>
          <a:p>
            <a:r>
              <a:rPr lang="en-US" dirty="0"/>
              <a:t>Over 290 teams participate in NC each year</a:t>
            </a:r>
          </a:p>
          <a:p>
            <a:r>
              <a:rPr lang="en-US" dirty="0"/>
              <a:t>North America’s largest high school environmental education competition</a:t>
            </a:r>
          </a:p>
          <a:p>
            <a:r>
              <a:rPr lang="en-US" dirty="0"/>
              <a:t>Reaches more than 500,000 students each year</a:t>
            </a:r>
          </a:p>
          <a:p>
            <a:r>
              <a:rPr lang="en-US" dirty="0"/>
              <a:t>Over $100,000 in scholarships and prizes awarded each year</a:t>
            </a:r>
          </a:p>
          <a:p>
            <a:r>
              <a:rPr lang="en-US" dirty="0"/>
              <a:t>Participants come from the US, Canada, and China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193" y="2438400"/>
            <a:ext cx="2780078" cy="18533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193" y="4424139"/>
            <a:ext cx="2780079" cy="185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18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organizes and supports </a:t>
            </a:r>
            <a:r>
              <a:rPr lang="en-US" dirty="0" err="1"/>
              <a:t>Envirothon</a:t>
            </a:r>
            <a:r>
              <a:rPr lang="en-US" dirty="0"/>
              <a:t>?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378" y="2379407"/>
            <a:ext cx="1611201" cy="1301850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125" y="2360273"/>
            <a:ext cx="2817200" cy="1425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108" y="3746413"/>
            <a:ext cx="2577471" cy="17775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73" y="2365861"/>
            <a:ext cx="3519799" cy="9214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8125" y="4017057"/>
            <a:ext cx="1978900" cy="24696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8329" y="5589135"/>
            <a:ext cx="2698250" cy="10927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/>
          <a:srcRect l="7956" t="14020" r="5407" b="15913"/>
          <a:stretch/>
        </p:blipFill>
        <p:spPr>
          <a:xfrm>
            <a:off x="3456474" y="3324911"/>
            <a:ext cx="2600134" cy="14019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8624" y="4611391"/>
            <a:ext cx="1564086" cy="182019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33700" y="4735675"/>
            <a:ext cx="19050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92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</a:t>
            </a:r>
            <a:r>
              <a:rPr lang="en-US" dirty="0" err="1"/>
              <a:t>Envirothon</a:t>
            </a:r>
            <a:r>
              <a:rPr lang="en-US" dirty="0"/>
              <a:t> topics?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Soils and land use</a:t>
            </a:r>
          </a:p>
          <a:p>
            <a:r>
              <a:rPr lang="en-US" dirty="0"/>
              <a:t>Forestry and plant life</a:t>
            </a:r>
          </a:p>
          <a:p>
            <a:r>
              <a:rPr lang="en-US" dirty="0"/>
              <a:t>Wildlife and habitat</a:t>
            </a:r>
          </a:p>
          <a:p>
            <a:r>
              <a:rPr lang="en-US" dirty="0"/>
              <a:t>Aquatics and water quality</a:t>
            </a:r>
          </a:p>
          <a:p>
            <a:r>
              <a:rPr lang="en-US" dirty="0"/>
              <a:t>Current environmental issues</a:t>
            </a:r>
          </a:p>
          <a:p>
            <a:r>
              <a:rPr lang="en-US" dirty="0"/>
              <a:t>For high school teams only: </a:t>
            </a:r>
            <a:br>
              <a:rPr lang="en-US" dirty="0"/>
            </a:br>
            <a:r>
              <a:rPr lang="en-US" dirty="0"/>
              <a:t>Oral Presentation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541" y="2492756"/>
            <a:ext cx="2448729" cy="1633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5541" y="4264152"/>
            <a:ext cx="2482042" cy="1654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718" y="2492757"/>
            <a:ext cx="2286257" cy="342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5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I need to form an </a:t>
            </a:r>
            <a:r>
              <a:rPr lang="en-US" dirty="0" err="1"/>
              <a:t>Envirothon</a:t>
            </a:r>
            <a:r>
              <a:rPr lang="en-US" dirty="0"/>
              <a:t> team?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3-5 students from the same middle/high school, non-traditional school, or youth organization such as 4-H, FFA, science, or </a:t>
            </a:r>
            <a:r>
              <a:rPr lang="en-US" dirty="0" err="1"/>
              <a:t>Envirothon</a:t>
            </a:r>
            <a:r>
              <a:rPr lang="en-US" dirty="0"/>
              <a:t> clubs.</a:t>
            </a:r>
          </a:p>
          <a:p>
            <a:pPr lvl="1"/>
            <a:r>
              <a:rPr lang="en-US" dirty="0"/>
              <a:t>Two optional alternates allowed – compete on mock alternate team</a:t>
            </a:r>
          </a:p>
          <a:p>
            <a:r>
              <a:rPr lang="en-US" dirty="0"/>
              <a:t>At least one volunteer advisor</a:t>
            </a:r>
          </a:p>
          <a:p>
            <a:r>
              <a:rPr lang="en-US" dirty="0"/>
              <a:t>An optional coach/resource provider (District employee)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110" y="4612152"/>
            <a:ext cx="2666420" cy="19998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921" y="4612152"/>
            <a:ext cx="2997381" cy="19998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014" y="4612152"/>
            <a:ext cx="2997383" cy="199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4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a year in </a:t>
            </a:r>
            <a:r>
              <a:rPr lang="en-US" dirty="0" err="1"/>
              <a:t>Envirothon</a:t>
            </a:r>
            <a:r>
              <a:rPr lang="en-US" dirty="0"/>
              <a:t>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701" y="2438399"/>
            <a:ext cx="6337300" cy="406609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October-February: Topics training and team building</a:t>
            </a:r>
          </a:p>
          <a:p>
            <a:pPr lvl="1"/>
            <a:r>
              <a:rPr lang="en-US" dirty="0"/>
              <a:t>Meet as a team regularly to study materials</a:t>
            </a:r>
          </a:p>
          <a:p>
            <a:pPr lvl="1"/>
            <a:r>
              <a:rPr lang="en-US" dirty="0"/>
              <a:t>Field trip opportunities to gain field experience</a:t>
            </a:r>
          </a:p>
          <a:p>
            <a:pPr lvl="1"/>
            <a:r>
              <a:rPr lang="en-US" dirty="0"/>
              <a:t>Review sessions and mock competitions</a:t>
            </a:r>
          </a:p>
          <a:p>
            <a:r>
              <a:rPr lang="en-US" dirty="0"/>
              <a:t>March-April: Area Competition </a:t>
            </a:r>
          </a:p>
          <a:p>
            <a:r>
              <a:rPr lang="en-US" dirty="0"/>
              <a:t>April: State Competition </a:t>
            </a:r>
          </a:p>
          <a:p>
            <a:pPr lvl="1"/>
            <a:r>
              <a:rPr lang="en-US" dirty="0"/>
              <a:t>Two-day event</a:t>
            </a:r>
          </a:p>
          <a:p>
            <a:pPr lvl="1"/>
            <a:r>
              <a:rPr lang="en-US" dirty="0" err="1"/>
              <a:t>Cedarock</a:t>
            </a:r>
            <a:r>
              <a:rPr lang="en-US" dirty="0"/>
              <a:t> Park, Burlington</a:t>
            </a:r>
          </a:p>
          <a:p>
            <a:pPr lvl="1"/>
            <a:r>
              <a:rPr lang="en-US" dirty="0"/>
              <a:t>5 highest scoring teams &amp; 1 FFA team qualify</a:t>
            </a:r>
          </a:p>
          <a:p>
            <a:r>
              <a:rPr lang="en-US" dirty="0"/>
              <a:t>July: North American </a:t>
            </a:r>
            <a:r>
              <a:rPr lang="en-US" dirty="0" err="1"/>
              <a:t>Envirothon</a:t>
            </a:r>
            <a:br>
              <a:rPr lang="en-US" dirty="0"/>
            </a:br>
            <a:endParaRPr lang="en-US" dirty="0"/>
          </a:p>
          <a:p>
            <a:pPr marL="32004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197" y="2392968"/>
            <a:ext cx="2565401" cy="19240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197" y="4471689"/>
            <a:ext cx="2570071" cy="192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6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11E63-D3F6-4771-BC7A-1C29743BA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Roles: Advisor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E8BE2-771C-425F-9B3A-CC50A37F8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Schedule meeting dates for your team(s)</a:t>
            </a:r>
          </a:p>
          <a:p>
            <a:r>
              <a:rPr lang="en-US" dirty="0"/>
              <a:t>Ensure students are studying materials </a:t>
            </a:r>
          </a:p>
          <a:p>
            <a:r>
              <a:rPr lang="en-US" dirty="0"/>
              <a:t>Secure resource professionals for enrichment</a:t>
            </a:r>
          </a:p>
          <a:p>
            <a:r>
              <a:rPr lang="en-US" dirty="0"/>
              <a:t>Schedule field trips at local field sites</a:t>
            </a:r>
          </a:p>
          <a:p>
            <a:r>
              <a:rPr lang="en-US" dirty="0"/>
              <a:t>Register team(s) for Area competitions</a:t>
            </a:r>
          </a:p>
          <a:p>
            <a:r>
              <a:rPr lang="en-US" dirty="0"/>
              <a:t>Many advisors will:</a:t>
            </a:r>
          </a:p>
          <a:p>
            <a:pPr lvl="1"/>
            <a:r>
              <a:rPr lang="en-US" dirty="0"/>
              <a:t>Create supplemental study materials for their students</a:t>
            </a:r>
          </a:p>
          <a:p>
            <a:pPr lvl="1"/>
            <a:r>
              <a:rPr lang="en-US" dirty="0"/>
              <a:t>Decide who will act as team members and who will act as alternates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75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83180-6A2A-4AC3-9D7C-F3216AA98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Roles: Districts and District Employees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12451-3153-4AAF-9105-38260F753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8859232" cy="403781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*Varies by District*</a:t>
            </a:r>
          </a:p>
          <a:p>
            <a:r>
              <a:rPr lang="en-US" dirty="0"/>
              <a:t>Provide supplemental study materials</a:t>
            </a:r>
          </a:p>
          <a:p>
            <a:pPr lvl="1"/>
            <a:r>
              <a:rPr lang="en-US" dirty="0"/>
              <a:t>Skulls, pelts, forestry tools, macroinvertebrate samples, soil samples, soil manuals, etc.</a:t>
            </a:r>
          </a:p>
          <a:p>
            <a:r>
              <a:rPr lang="en-US" dirty="0"/>
              <a:t>“Coach” teams</a:t>
            </a:r>
          </a:p>
          <a:p>
            <a:pPr lvl="1"/>
            <a:r>
              <a:rPr lang="en-US" dirty="0"/>
              <a:t>Share examples of Envirothon questions</a:t>
            </a:r>
          </a:p>
          <a:p>
            <a:pPr lvl="1"/>
            <a:r>
              <a:rPr lang="en-US" dirty="0"/>
              <a:t>Prepare high school teams for Oral Presentation</a:t>
            </a:r>
          </a:p>
          <a:p>
            <a:r>
              <a:rPr lang="en-US" dirty="0"/>
              <a:t>Disseminate information from </a:t>
            </a:r>
            <a:r>
              <a:rPr lang="en-US" dirty="0" err="1"/>
              <a:t>Envirothon</a:t>
            </a:r>
            <a:r>
              <a:rPr lang="en-US" dirty="0"/>
              <a:t> committees</a:t>
            </a:r>
          </a:p>
          <a:p>
            <a:r>
              <a:rPr lang="en-US" dirty="0"/>
              <a:t>Many Districts will:</a:t>
            </a:r>
          </a:p>
          <a:p>
            <a:pPr lvl="1"/>
            <a:r>
              <a:rPr lang="en-US" dirty="0"/>
              <a:t>Pay State competition registration</a:t>
            </a:r>
          </a:p>
          <a:p>
            <a:pPr lvl="1"/>
            <a:r>
              <a:rPr lang="en-US" dirty="0"/>
              <a:t>Cover costs of travel and lodging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739777"/>
      </p:ext>
    </p:extLst>
  </p:cSld>
  <p:clrMapOvr>
    <a:masterClrMapping/>
  </p:clrMapOvr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TM10001104[[fn=Feathered]]</Template>
  <TotalTime>425</TotalTime>
  <Words>473</Words>
  <Application>Microsoft Office PowerPoint</Application>
  <PresentationFormat>Widescreen</PresentationFormat>
  <Paragraphs>72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Century Schoolbook</vt:lpstr>
      <vt:lpstr>Corbel</vt:lpstr>
      <vt:lpstr>Feathered</vt:lpstr>
      <vt:lpstr>Envirothon School – Envirothon 101</vt:lpstr>
      <vt:lpstr>What is Envirothon?</vt:lpstr>
      <vt:lpstr>State and National  Evirothon stats</vt:lpstr>
      <vt:lpstr>Who organizes and supports Envirothon?</vt:lpstr>
      <vt:lpstr>What are the Envirothon topics?</vt:lpstr>
      <vt:lpstr>What do I need to form an Envirothon team?</vt:lpstr>
      <vt:lpstr>What does a year in Envirothon look like?</vt:lpstr>
      <vt:lpstr>Roles: Advisor</vt:lpstr>
      <vt:lpstr>Roles: Districts and District Employees</vt:lpstr>
      <vt:lpstr>Envirothon Study Materials</vt:lpstr>
      <vt:lpstr>Why Envirothon?</vt:lpstr>
      <vt:lpstr>Questions and comments</vt:lpstr>
    </vt:vector>
  </TitlesOfParts>
  <Company>Union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Envirothon Interest Meeting</dc:title>
  <dc:creator>Chelsea Greenhaw</dc:creator>
  <cp:lastModifiedBy>Kyleene Rooks</cp:lastModifiedBy>
  <cp:revision>39</cp:revision>
  <dcterms:created xsi:type="dcterms:W3CDTF">2017-09-18T14:50:02Z</dcterms:created>
  <dcterms:modified xsi:type="dcterms:W3CDTF">2018-07-05T15:40:37Z</dcterms:modified>
</cp:coreProperties>
</file>